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xml" ContentType="application/vnd.openxmlformats-officedocument.presentationml.notesSlide+xml"/>
  <Override PartName="/ppt/ink/ink5.xml" ContentType="application/inkml+xml"/>
  <Override PartName="/ppt/ink/ink6.xml" ContentType="application/inkml+xml"/>
  <Override PartName="/ppt/notesSlides/notesSlide3.xml" ContentType="application/vnd.openxmlformats-officedocument.presentationml.notesSlide+xml"/>
  <Override PartName="/ppt/ink/ink7.xml" ContentType="application/inkml+xml"/>
  <Override PartName="/ppt/notesSlides/notesSlide4.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notesSlides/notesSlide5.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66" r:id="rId4"/>
    <p:sldId id="258" r:id="rId5"/>
    <p:sldId id="274" r:id="rId6"/>
    <p:sldId id="269" r:id="rId7"/>
    <p:sldId id="261" r:id="rId8"/>
    <p:sldId id="262" r:id="rId9"/>
    <p:sldId id="272" r:id="rId10"/>
    <p:sldId id="264" r:id="rId11"/>
    <p:sldId id="277" r:id="rId12"/>
    <p:sldId id="265" r:id="rId13"/>
    <p:sldId id="268" r:id="rId14"/>
    <p:sldId id="267" r:id="rId15"/>
    <p:sldId id="273" r:id="rId16"/>
    <p:sldId id="275" r:id="rId17"/>
    <p:sldId id="271" r:id="rId18"/>
    <p:sldId id="270" r:id="rId19"/>
    <p:sldId id="276" r:id="rId20"/>
    <p:sldId id="26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EE87DB-9200-287A-C58C-1F6FEF611D01}" v="1543" dt="2024-05-22T13:53:35.724"/>
    <p1510:client id="{1A786E52-20C3-ED7E-1C9A-A26D01A28128}" v="34" dt="2024-05-22T14:08:45.284"/>
    <p1510:client id="{4AB594A3-024A-43AE-A0DF-A5BAC8B5DA8A}" v="552" dt="2024-05-23T07:09:52.949"/>
    <p1510:client id="{B9B0F843-2008-80F1-301F-B0DF772998E7}" v="468" dt="2024-05-22T13:22:33.0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085" autoAdjust="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mbu, Lahzee (2023)" userId="S::zmac327@live.rhul.ac.uk::acbac2a8-6c30-462b-91c8-fc19f324fb55" providerId="AD" clId="Web-{16EE87DB-9200-287A-C58C-1F6FEF611D01}"/>
    <pc:docChg chg="addSld modSld sldOrd">
      <pc:chgData name="Limbu, Lahzee (2023)" userId="S::zmac327@live.rhul.ac.uk::acbac2a8-6c30-462b-91c8-fc19f324fb55" providerId="AD" clId="Web-{16EE87DB-9200-287A-C58C-1F6FEF611D01}" dt="2024-05-22T13:53:35.724" v="918"/>
      <pc:docMkLst>
        <pc:docMk/>
      </pc:docMkLst>
      <pc:sldChg chg="addSp delSp">
        <pc:chgData name="Limbu, Lahzee (2023)" userId="S::zmac327@live.rhul.ac.uk::acbac2a8-6c30-462b-91c8-fc19f324fb55" providerId="AD" clId="Web-{16EE87DB-9200-287A-C58C-1F6FEF611D01}" dt="2024-05-22T13:50:31.734" v="880"/>
        <pc:sldMkLst>
          <pc:docMk/>
          <pc:sldMk cId="3919676729" sldId="257"/>
        </pc:sldMkLst>
        <pc:inkChg chg="add del">
          <ac:chgData name="Limbu, Lahzee (2023)" userId="S::zmac327@live.rhul.ac.uk::acbac2a8-6c30-462b-91c8-fc19f324fb55" providerId="AD" clId="Web-{16EE87DB-9200-287A-C58C-1F6FEF611D01}" dt="2024-05-22T13:50:31.734" v="880"/>
          <ac:inkMkLst>
            <pc:docMk/>
            <pc:sldMk cId="3919676729" sldId="257"/>
            <ac:inkMk id="101" creationId="{25EE459E-BB26-23D0-BD5A-AFADAD8634A5}"/>
          </ac:inkMkLst>
        </pc:inkChg>
      </pc:sldChg>
      <pc:sldChg chg="addSp delSp">
        <pc:chgData name="Limbu, Lahzee (2023)" userId="S::zmac327@live.rhul.ac.uk::acbac2a8-6c30-462b-91c8-fc19f324fb55" providerId="AD" clId="Web-{16EE87DB-9200-287A-C58C-1F6FEF611D01}" dt="2024-05-22T13:50:28.359" v="878"/>
        <pc:sldMkLst>
          <pc:docMk/>
          <pc:sldMk cId="4250711783" sldId="258"/>
        </pc:sldMkLst>
        <pc:inkChg chg="add del">
          <ac:chgData name="Limbu, Lahzee (2023)" userId="S::zmac327@live.rhul.ac.uk::acbac2a8-6c30-462b-91c8-fc19f324fb55" providerId="AD" clId="Web-{16EE87DB-9200-287A-C58C-1F6FEF611D01}" dt="2024-05-22T13:50:28.359" v="878"/>
          <ac:inkMkLst>
            <pc:docMk/>
            <pc:sldMk cId="4250711783" sldId="258"/>
            <ac:inkMk id="8" creationId="{13874E94-69BF-891B-B787-30988C9938F9}"/>
          </ac:inkMkLst>
        </pc:inkChg>
      </pc:sldChg>
      <pc:sldChg chg="addSp modSp mod setBg">
        <pc:chgData name="Limbu, Lahzee (2023)" userId="S::zmac327@live.rhul.ac.uk::acbac2a8-6c30-462b-91c8-fc19f324fb55" providerId="AD" clId="Web-{16EE87DB-9200-287A-C58C-1F6FEF611D01}" dt="2024-05-22T13:43:25.486" v="848"/>
        <pc:sldMkLst>
          <pc:docMk/>
          <pc:sldMk cId="9744739" sldId="261"/>
        </pc:sldMkLst>
        <pc:spChg chg="mod">
          <ac:chgData name="Limbu, Lahzee (2023)" userId="S::zmac327@live.rhul.ac.uk::acbac2a8-6c30-462b-91c8-fc19f324fb55" providerId="AD" clId="Web-{16EE87DB-9200-287A-C58C-1F6FEF611D01}" dt="2024-05-22T13:41:18.248" v="833"/>
          <ac:spMkLst>
            <pc:docMk/>
            <pc:sldMk cId="9744739" sldId="261"/>
            <ac:spMk id="2" creationId="{F8499224-8299-8AEF-A35E-DE8A6F965B98}"/>
          </ac:spMkLst>
        </pc:spChg>
        <pc:spChg chg="add mod">
          <ac:chgData name="Limbu, Lahzee (2023)" userId="S::zmac327@live.rhul.ac.uk::acbac2a8-6c30-462b-91c8-fc19f324fb55" providerId="AD" clId="Web-{16EE87DB-9200-287A-C58C-1F6FEF611D01}" dt="2024-05-22T13:41:18.248" v="833"/>
          <ac:spMkLst>
            <pc:docMk/>
            <pc:sldMk cId="9744739" sldId="261"/>
            <ac:spMk id="4" creationId="{3D6D4CBA-5933-4B25-FCEF-831FDAA462EB}"/>
          </ac:spMkLst>
        </pc:spChg>
        <pc:spChg chg="mod">
          <ac:chgData name="Limbu, Lahzee (2023)" userId="S::zmac327@live.rhul.ac.uk::acbac2a8-6c30-462b-91c8-fc19f324fb55" providerId="AD" clId="Web-{16EE87DB-9200-287A-C58C-1F6FEF611D01}" dt="2024-05-22T13:41:18.248" v="833"/>
          <ac:spMkLst>
            <pc:docMk/>
            <pc:sldMk cId="9744739" sldId="261"/>
            <ac:spMk id="9" creationId="{8AAB2E7C-EFCA-73F1-5723-36B96E881062}"/>
          </ac:spMkLst>
        </pc:spChg>
        <pc:spChg chg="mod">
          <ac:chgData name="Limbu, Lahzee (2023)" userId="S::zmac327@live.rhul.ac.uk::acbac2a8-6c30-462b-91c8-fc19f324fb55" providerId="AD" clId="Web-{16EE87DB-9200-287A-C58C-1F6FEF611D01}" dt="2024-05-22T13:41:18.248" v="833"/>
          <ac:spMkLst>
            <pc:docMk/>
            <pc:sldMk cId="9744739" sldId="261"/>
            <ac:spMk id="10" creationId="{81F4F64E-F0DC-601E-535A-252AF5E4B4BC}"/>
          </ac:spMkLst>
        </pc:spChg>
        <pc:spChg chg="add">
          <ac:chgData name="Limbu, Lahzee (2023)" userId="S::zmac327@live.rhul.ac.uk::acbac2a8-6c30-462b-91c8-fc19f324fb55" providerId="AD" clId="Web-{16EE87DB-9200-287A-C58C-1F6FEF611D01}" dt="2024-05-22T13:41:18.248" v="833"/>
          <ac:spMkLst>
            <pc:docMk/>
            <pc:sldMk cId="9744739" sldId="261"/>
            <ac:spMk id="15" creationId="{955A2079-FA98-4876-80F0-72364A7D2EA4}"/>
          </ac:spMkLst>
        </pc:spChg>
        <pc:picChg chg="add mod">
          <ac:chgData name="Limbu, Lahzee (2023)" userId="S::zmac327@live.rhul.ac.uk::acbac2a8-6c30-462b-91c8-fc19f324fb55" providerId="AD" clId="Web-{16EE87DB-9200-287A-C58C-1F6FEF611D01}" dt="2024-05-22T13:43:25.486" v="848"/>
          <ac:picMkLst>
            <pc:docMk/>
            <pc:sldMk cId="9744739" sldId="261"/>
            <ac:picMk id="3" creationId="{F13B8259-8F5A-B449-AA14-0ADE4FFB8099}"/>
          </ac:picMkLst>
        </pc:picChg>
        <pc:picChg chg="mod">
          <ac:chgData name="Limbu, Lahzee (2023)" userId="S::zmac327@live.rhul.ac.uk::acbac2a8-6c30-462b-91c8-fc19f324fb55" providerId="AD" clId="Web-{16EE87DB-9200-287A-C58C-1F6FEF611D01}" dt="2024-05-22T13:41:18.248" v="833"/>
          <ac:picMkLst>
            <pc:docMk/>
            <pc:sldMk cId="9744739" sldId="261"/>
            <ac:picMk id="7" creationId="{505D3837-FB28-58D4-107A-67CE491524DB}"/>
          </ac:picMkLst>
        </pc:picChg>
        <pc:picChg chg="mod">
          <ac:chgData name="Limbu, Lahzee (2023)" userId="S::zmac327@live.rhul.ac.uk::acbac2a8-6c30-462b-91c8-fc19f324fb55" providerId="AD" clId="Web-{16EE87DB-9200-287A-C58C-1F6FEF611D01}" dt="2024-05-22T13:41:18.248" v="833"/>
          <ac:picMkLst>
            <pc:docMk/>
            <pc:sldMk cId="9744739" sldId="261"/>
            <ac:picMk id="8" creationId="{CECCB218-0BBD-72AC-57EF-C8A2F28B3557}"/>
          </ac:picMkLst>
        </pc:picChg>
      </pc:sldChg>
      <pc:sldChg chg="addSp delSp modSp mod setBg">
        <pc:chgData name="Limbu, Lahzee (2023)" userId="S::zmac327@live.rhul.ac.uk::acbac2a8-6c30-462b-91c8-fc19f324fb55" providerId="AD" clId="Web-{16EE87DB-9200-287A-C58C-1F6FEF611D01}" dt="2024-05-22T13:45:44.538" v="865"/>
        <pc:sldMkLst>
          <pc:docMk/>
          <pc:sldMk cId="2602241295" sldId="264"/>
        </pc:sldMkLst>
        <pc:spChg chg="mod">
          <ac:chgData name="Limbu, Lahzee (2023)" userId="S::zmac327@live.rhul.ac.uk::acbac2a8-6c30-462b-91c8-fc19f324fb55" providerId="AD" clId="Web-{16EE87DB-9200-287A-C58C-1F6FEF611D01}" dt="2024-05-22T13:45:44.538" v="865"/>
          <ac:spMkLst>
            <pc:docMk/>
            <pc:sldMk cId="2602241295" sldId="264"/>
            <ac:spMk id="2" creationId="{5EC20566-E79B-19FA-E115-396861F8D838}"/>
          </ac:spMkLst>
        </pc:spChg>
        <pc:spChg chg="mod">
          <ac:chgData name="Limbu, Lahzee (2023)" userId="S::zmac327@live.rhul.ac.uk::acbac2a8-6c30-462b-91c8-fc19f324fb55" providerId="AD" clId="Web-{16EE87DB-9200-287A-C58C-1F6FEF611D01}" dt="2024-05-22T13:45:44.538" v="865"/>
          <ac:spMkLst>
            <pc:docMk/>
            <pc:sldMk cId="2602241295" sldId="264"/>
            <ac:spMk id="3" creationId="{28B5DA1C-575A-4598-D707-5088864DEAC6}"/>
          </ac:spMkLst>
        </pc:spChg>
        <pc:spChg chg="mod">
          <ac:chgData name="Limbu, Lahzee (2023)" userId="S::zmac327@live.rhul.ac.uk::acbac2a8-6c30-462b-91c8-fc19f324fb55" providerId="AD" clId="Web-{16EE87DB-9200-287A-C58C-1F6FEF611D01}" dt="2024-05-22T13:45:44.538" v="865"/>
          <ac:spMkLst>
            <pc:docMk/>
            <pc:sldMk cId="2602241295" sldId="264"/>
            <ac:spMk id="10" creationId="{928DFD1C-502C-2B61-80BB-7E89E0EFE7B3}"/>
          </ac:spMkLst>
        </pc:spChg>
        <pc:spChg chg="mod">
          <ac:chgData name="Limbu, Lahzee (2023)" userId="S::zmac327@live.rhul.ac.uk::acbac2a8-6c30-462b-91c8-fc19f324fb55" providerId="AD" clId="Web-{16EE87DB-9200-287A-C58C-1F6FEF611D01}" dt="2024-05-22T13:45:44.538" v="865"/>
          <ac:spMkLst>
            <pc:docMk/>
            <pc:sldMk cId="2602241295" sldId="264"/>
            <ac:spMk id="12" creationId="{03378985-358A-0D2C-9C08-978E83FB0442}"/>
          </ac:spMkLst>
        </pc:spChg>
        <pc:spChg chg="add del">
          <ac:chgData name="Limbu, Lahzee (2023)" userId="S::zmac327@live.rhul.ac.uk::acbac2a8-6c30-462b-91c8-fc19f324fb55" providerId="AD" clId="Web-{16EE87DB-9200-287A-C58C-1F6FEF611D01}" dt="2024-05-22T13:45:44.538" v="865"/>
          <ac:spMkLst>
            <pc:docMk/>
            <pc:sldMk cId="2602241295" sldId="264"/>
            <ac:spMk id="17" creationId="{955A2079-FA98-4876-80F0-72364A7D2EA4}"/>
          </ac:spMkLst>
        </pc:spChg>
        <pc:picChg chg="mod">
          <ac:chgData name="Limbu, Lahzee (2023)" userId="S::zmac327@live.rhul.ac.uk::acbac2a8-6c30-462b-91c8-fc19f324fb55" providerId="AD" clId="Web-{16EE87DB-9200-287A-C58C-1F6FEF611D01}" dt="2024-05-22T13:45:44.538" v="865"/>
          <ac:picMkLst>
            <pc:docMk/>
            <pc:sldMk cId="2602241295" sldId="264"/>
            <ac:picMk id="5" creationId="{02D4F17D-A272-D0E6-B7A5-DEA55B0AF10D}"/>
          </ac:picMkLst>
        </pc:picChg>
        <pc:picChg chg="mod">
          <ac:chgData name="Limbu, Lahzee (2023)" userId="S::zmac327@live.rhul.ac.uk::acbac2a8-6c30-462b-91c8-fc19f324fb55" providerId="AD" clId="Web-{16EE87DB-9200-287A-C58C-1F6FEF611D01}" dt="2024-05-22T13:45:44.538" v="865"/>
          <ac:picMkLst>
            <pc:docMk/>
            <pc:sldMk cId="2602241295" sldId="264"/>
            <ac:picMk id="8" creationId="{847974CB-14E0-7BF6-6CAA-8A7FC8C1DD6B}"/>
          </ac:picMkLst>
        </pc:picChg>
      </pc:sldChg>
      <pc:sldChg chg="addSp">
        <pc:chgData name="Limbu, Lahzee (2023)" userId="S::zmac327@live.rhul.ac.uk::acbac2a8-6c30-462b-91c8-fc19f324fb55" providerId="AD" clId="Web-{16EE87DB-9200-287A-C58C-1F6FEF611D01}" dt="2024-05-22T13:52:29.347" v="904"/>
        <pc:sldMkLst>
          <pc:docMk/>
          <pc:sldMk cId="3797778610" sldId="265"/>
        </pc:sldMkLst>
        <pc:inkChg chg="add">
          <ac:chgData name="Limbu, Lahzee (2023)" userId="S::zmac327@live.rhul.ac.uk::acbac2a8-6c30-462b-91c8-fc19f324fb55" providerId="AD" clId="Web-{16EE87DB-9200-287A-C58C-1F6FEF611D01}" dt="2024-05-22T13:52:29.347" v="904"/>
          <ac:inkMkLst>
            <pc:docMk/>
            <pc:sldMk cId="3797778610" sldId="265"/>
            <ac:inkMk id="4" creationId="{B6CB0A09-2866-BFA3-1651-6CD9F0E3964D}"/>
          </ac:inkMkLst>
        </pc:inkChg>
      </pc:sldChg>
      <pc:sldChg chg="addSp delSp">
        <pc:chgData name="Limbu, Lahzee (2023)" userId="S::zmac327@live.rhul.ac.uk::acbac2a8-6c30-462b-91c8-fc19f324fb55" providerId="AD" clId="Web-{16EE87DB-9200-287A-C58C-1F6FEF611D01}" dt="2024-05-22T13:52:51.676" v="909"/>
        <pc:sldMkLst>
          <pc:docMk/>
          <pc:sldMk cId="2410327786" sldId="267"/>
        </pc:sldMkLst>
        <pc:inkChg chg="add">
          <ac:chgData name="Limbu, Lahzee (2023)" userId="S::zmac327@live.rhul.ac.uk::acbac2a8-6c30-462b-91c8-fc19f324fb55" providerId="AD" clId="Web-{16EE87DB-9200-287A-C58C-1F6FEF611D01}" dt="2024-05-22T13:52:21.847" v="903"/>
          <ac:inkMkLst>
            <pc:docMk/>
            <pc:sldMk cId="2410327786" sldId="267"/>
            <ac:inkMk id="5" creationId="{FA17FDE2-A831-BBB3-29BB-CE574E01D912}"/>
          </ac:inkMkLst>
        </pc:inkChg>
        <pc:inkChg chg="add del">
          <ac:chgData name="Limbu, Lahzee (2023)" userId="S::zmac327@live.rhul.ac.uk::acbac2a8-6c30-462b-91c8-fc19f324fb55" providerId="AD" clId="Web-{16EE87DB-9200-287A-C58C-1F6FEF611D01}" dt="2024-05-22T13:52:43.926" v="906"/>
          <ac:inkMkLst>
            <pc:docMk/>
            <pc:sldMk cId="2410327786" sldId="267"/>
            <ac:inkMk id="8" creationId="{85509170-1A53-D283-DFFD-BB7E2C8B1407}"/>
          </ac:inkMkLst>
        </pc:inkChg>
        <pc:inkChg chg="add del">
          <ac:chgData name="Limbu, Lahzee (2023)" userId="S::zmac327@live.rhul.ac.uk::acbac2a8-6c30-462b-91c8-fc19f324fb55" providerId="AD" clId="Web-{16EE87DB-9200-287A-C58C-1F6FEF611D01}" dt="2024-05-22T13:52:47.879" v="908"/>
          <ac:inkMkLst>
            <pc:docMk/>
            <pc:sldMk cId="2410327786" sldId="267"/>
            <ac:inkMk id="9" creationId="{930B1185-D581-77CA-CDEB-4E0AF0A5795A}"/>
          </ac:inkMkLst>
        </pc:inkChg>
        <pc:inkChg chg="add">
          <ac:chgData name="Limbu, Lahzee (2023)" userId="S::zmac327@live.rhul.ac.uk::acbac2a8-6c30-462b-91c8-fc19f324fb55" providerId="AD" clId="Web-{16EE87DB-9200-287A-C58C-1F6FEF611D01}" dt="2024-05-22T13:52:51.676" v="909"/>
          <ac:inkMkLst>
            <pc:docMk/>
            <pc:sldMk cId="2410327786" sldId="267"/>
            <ac:inkMk id="10" creationId="{0B2C58DF-E085-E09B-8BD0-929C08C7FE83}"/>
          </ac:inkMkLst>
        </pc:inkChg>
      </pc:sldChg>
      <pc:sldChg chg="addSp delSp modSp mod setBg">
        <pc:chgData name="Limbu, Lahzee (2023)" userId="S::zmac327@live.rhul.ac.uk::acbac2a8-6c30-462b-91c8-fc19f324fb55" providerId="AD" clId="Web-{16EE87DB-9200-287A-C58C-1F6FEF611D01}" dt="2024-05-22T13:53:35.724" v="918"/>
        <pc:sldMkLst>
          <pc:docMk/>
          <pc:sldMk cId="3478088543" sldId="270"/>
        </pc:sldMkLst>
        <pc:spChg chg="mod">
          <ac:chgData name="Limbu, Lahzee (2023)" userId="S::zmac327@live.rhul.ac.uk::acbac2a8-6c30-462b-91c8-fc19f324fb55" providerId="AD" clId="Web-{16EE87DB-9200-287A-C58C-1F6FEF611D01}" dt="2024-05-22T13:39:35.745" v="819"/>
          <ac:spMkLst>
            <pc:docMk/>
            <pc:sldMk cId="3478088543" sldId="270"/>
            <ac:spMk id="2" creationId="{F60AD455-9E75-A352-DFB0-00B838DD8809}"/>
          </ac:spMkLst>
        </pc:spChg>
        <pc:spChg chg="mod">
          <ac:chgData name="Limbu, Lahzee (2023)" userId="S::zmac327@live.rhul.ac.uk::acbac2a8-6c30-462b-91c8-fc19f324fb55" providerId="AD" clId="Web-{16EE87DB-9200-287A-C58C-1F6FEF611D01}" dt="2024-05-22T13:39:35.745" v="819"/>
          <ac:spMkLst>
            <pc:docMk/>
            <pc:sldMk cId="3478088543" sldId="270"/>
            <ac:spMk id="3" creationId="{0405CDB2-76E6-EA5C-156F-5F3DB362B058}"/>
          </ac:spMkLst>
        </pc:spChg>
        <pc:spChg chg="add">
          <ac:chgData name="Limbu, Lahzee (2023)" userId="S::zmac327@live.rhul.ac.uk::acbac2a8-6c30-462b-91c8-fc19f324fb55" providerId="AD" clId="Web-{16EE87DB-9200-287A-C58C-1F6FEF611D01}" dt="2024-05-22T13:39:35.745" v="819"/>
          <ac:spMkLst>
            <pc:docMk/>
            <pc:sldMk cId="3478088543" sldId="270"/>
            <ac:spMk id="15" creationId="{AF6CB648-9554-488A-B457-99CAAD1DA528}"/>
          </ac:spMkLst>
        </pc:spChg>
        <pc:spChg chg="add">
          <ac:chgData name="Limbu, Lahzee (2023)" userId="S::zmac327@live.rhul.ac.uk::acbac2a8-6c30-462b-91c8-fc19f324fb55" providerId="AD" clId="Web-{16EE87DB-9200-287A-C58C-1F6FEF611D01}" dt="2024-05-22T13:39:35.745" v="819"/>
          <ac:spMkLst>
            <pc:docMk/>
            <pc:sldMk cId="3478088543" sldId="270"/>
            <ac:spMk id="17" creationId="{477B3D0A-9C0E-8E65-3091-732A717D34B0}"/>
          </ac:spMkLst>
        </pc:spChg>
        <pc:picChg chg="mod">
          <ac:chgData name="Limbu, Lahzee (2023)" userId="S::zmac327@live.rhul.ac.uk::acbac2a8-6c30-462b-91c8-fc19f324fb55" providerId="AD" clId="Web-{16EE87DB-9200-287A-C58C-1F6FEF611D01}" dt="2024-05-22T13:39:43.901" v="821" actId="1076"/>
          <ac:picMkLst>
            <pc:docMk/>
            <pc:sldMk cId="3478088543" sldId="270"/>
            <ac:picMk id="4" creationId="{8CE25086-E7F0-F8F4-F5D2-94E309A52AE7}"/>
          </ac:picMkLst>
        </pc:picChg>
        <pc:picChg chg="mod">
          <ac:chgData name="Limbu, Lahzee (2023)" userId="S::zmac327@live.rhul.ac.uk::acbac2a8-6c30-462b-91c8-fc19f324fb55" providerId="AD" clId="Web-{16EE87DB-9200-287A-C58C-1F6FEF611D01}" dt="2024-05-22T13:39:47.542" v="824" actId="1076"/>
          <ac:picMkLst>
            <pc:docMk/>
            <pc:sldMk cId="3478088543" sldId="270"/>
            <ac:picMk id="8" creationId="{11C4523D-9672-2705-78BD-25E7774D9E06}"/>
          </ac:picMkLst>
        </pc:picChg>
        <pc:picChg chg="mod ord">
          <ac:chgData name="Limbu, Lahzee (2023)" userId="S::zmac327@live.rhul.ac.uk::acbac2a8-6c30-462b-91c8-fc19f324fb55" providerId="AD" clId="Web-{16EE87DB-9200-287A-C58C-1F6FEF611D01}" dt="2024-05-22T13:39:41.667" v="820" actId="1076"/>
          <ac:picMkLst>
            <pc:docMk/>
            <pc:sldMk cId="3478088543" sldId="270"/>
            <ac:picMk id="10" creationId="{E2565D65-44BC-A728-DEEB-9E19031B2640}"/>
          </ac:picMkLst>
        </pc:picChg>
        <pc:inkChg chg="add del">
          <ac:chgData name="Limbu, Lahzee (2023)" userId="S::zmac327@live.rhul.ac.uk::acbac2a8-6c30-462b-91c8-fc19f324fb55" providerId="AD" clId="Web-{16EE87DB-9200-287A-C58C-1F6FEF611D01}" dt="2024-05-22T13:51:09.626" v="882"/>
          <ac:inkMkLst>
            <pc:docMk/>
            <pc:sldMk cId="3478088543" sldId="270"/>
            <ac:inkMk id="5" creationId="{98049D0E-01F6-AEF9-ADF5-857F2190D49D}"/>
          </ac:inkMkLst>
        </pc:inkChg>
        <pc:inkChg chg="add del">
          <ac:chgData name="Limbu, Lahzee (2023)" userId="S::zmac327@live.rhul.ac.uk::acbac2a8-6c30-462b-91c8-fc19f324fb55" providerId="AD" clId="Web-{16EE87DB-9200-287A-C58C-1F6FEF611D01}" dt="2024-05-22T13:51:28.939" v="888"/>
          <ac:inkMkLst>
            <pc:docMk/>
            <pc:sldMk cId="3478088543" sldId="270"/>
            <ac:inkMk id="6" creationId="{197B759B-7398-A917-9B71-8F1ACA561092}"/>
          </ac:inkMkLst>
        </pc:inkChg>
        <pc:inkChg chg="add del">
          <ac:chgData name="Limbu, Lahzee (2023)" userId="S::zmac327@live.rhul.ac.uk::acbac2a8-6c30-462b-91c8-fc19f324fb55" providerId="AD" clId="Web-{16EE87DB-9200-287A-C58C-1F6FEF611D01}" dt="2024-05-22T13:51:32.798" v="890"/>
          <ac:inkMkLst>
            <pc:docMk/>
            <pc:sldMk cId="3478088543" sldId="270"/>
            <ac:inkMk id="7" creationId="{E384B57A-AA86-3216-421D-557A84E0AD39}"/>
          </ac:inkMkLst>
        </pc:inkChg>
        <pc:inkChg chg="add del">
          <ac:chgData name="Limbu, Lahzee (2023)" userId="S::zmac327@live.rhul.ac.uk::acbac2a8-6c30-462b-91c8-fc19f324fb55" providerId="AD" clId="Web-{16EE87DB-9200-287A-C58C-1F6FEF611D01}" dt="2024-05-22T13:53:35.724" v="918"/>
          <ac:inkMkLst>
            <pc:docMk/>
            <pc:sldMk cId="3478088543" sldId="270"/>
            <ac:inkMk id="9" creationId="{3AF145C2-A2F0-0FAE-B8FF-B78A7A4D7C20}"/>
          </ac:inkMkLst>
        </pc:inkChg>
        <pc:inkChg chg="add">
          <ac:chgData name="Limbu, Lahzee (2023)" userId="S::zmac327@live.rhul.ac.uk::acbac2a8-6c30-462b-91c8-fc19f324fb55" providerId="AD" clId="Web-{16EE87DB-9200-287A-C58C-1F6FEF611D01}" dt="2024-05-22T13:53:30.099" v="917"/>
          <ac:inkMkLst>
            <pc:docMk/>
            <pc:sldMk cId="3478088543" sldId="270"/>
            <ac:inkMk id="11" creationId="{EC24E55B-3DDD-2981-3AC3-93F67AF93BA9}"/>
          </ac:inkMkLst>
        </pc:inkChg>
      </pc:sldChg>
      <pc:sldChg chg="addSp delSp modSp mod setBg">
        <pc:chgData name="Limbu, Lahzee (2023)" userId="S::zmac327@live.rhul.ac.uk::acbac2a8-6c30-462b-91c8-fc19f324fb55" providerId="AD" clId="Web-{16EE87DB-9200-287A-C58C-1F6FEF611D01}" dt="2024-05-22T13:53:22.489" v="916"/>
        <pc:sldMkLst>
          <pc:docMk/>
          <pc:sldMk cId="490611779" sldId="271"/>
        </pc:sldMkLst>
        <pc:spChg chg="mod">
          <ac:chgData name="Limbu, Lahzee (2023)" userId="S::zmac327@live.rhul.ac.uk::acbac2a8-6c30-462b-91c8-fc19f324fb55" providerId="AD" clId="Web-{16EE87DB-9200-287A-C58C-1F6FEF611D01}" dt="2024-05-22T13:47:48.151" v="866"/>
          <ac:spMkLst>
            <pc:docMk/>
            <pc:sldMk cId="490611779" sldId="271"/>
            <ac:spMk id="2" creationId="{B50AE6BF-D49A-FBA0-935C-87B1620090FA}"/>
          </ac:spMkLst>
        </pc:spChg>
        <pc:spChg chg="add mod">
          <ac:chgData name="Limbu, Lahzee (2023)" userId="S::zmac327@live.rhul.ac.uk::acbac2a8-6c30-462b-91c8-fc19f324fb55" providerId="AD" clId="Web-{16EE87DB-9200-287A-C58C-1F6FEF611D01}" dt="2024-05-22T13:48:16.620" v="875" actId="1076"/>
          <ac:spMkLst>
            <pc:docMk/>
            <pc:sldMk cId="490611779" sldId="271"/>
            <ac:spMk id="3" creationId="{504EDD34-29EA-E70D-19A6-802E7E83E4F4}"/>
          </ac:spMkLst>
        </pc:spChg>
        <pc:spChg chg="add del">
          <ac:chgData name="Limbu, Lahzee (2023)" userId="S::zmac327@live.rhul.ac.uk::acbac2a8-6c30-462b-91c8-fc19f324fb55" providerId="AD" clId="Web-{16EE87DB-9200-287A-C58C-1F6FEF611D01}" dt="2024-05-22T13:47:48.151" v="866"/>
          <ac:spMkLst>
            <pc:docMk/>
            <pc:sldMk cId="490611779" sldId="271"/>
            <ac:spMk id="10" creationId="{352BEC0E-22F8-46D0-9632-375DB541B06C}"/>
          </ac:spMkLst>
        </pc:spChg>
        <pc:spChg chg="add del">
          <ac:chgData name="Limbu, Lahzee (2023)" userId="S::zmac327@live.rhul.ac.uk::acbac2a8-6c30-462b-91c8-fc19f324fb55" providerId="AD" clId="Web-{16EE87DB-9200-287A-C58C-1F6FEF611D01}" dt="2024-05-22T13:47:48.151" v="866"/>
          <ac:spMkLst>
            <pc:docMk/>
            <pc:sldMk cId="490611779" sldId="271"/>
            <ac:spMk id="12" creationId="{3FCFB1DE-0B7E-48CC-BA90-B2AB0889F9D6}"/>
          </ac:spMkLst>
        </pc:spChg>
        <pc:spChg chg="add">
          <ac:chgData name="Limbu, Lahzee (2023)" userId="S::zmac327@live.rhul.ac.uk::acbac2a8-6c30-462b-91c8-fc19f324fb55" providerId="AD" clId="Web-{16EE87DB-9200-287A-C58C-1F6FEF611D01}" dt="2024-05-22T13:47:48.151" v="866"/>
          <ac:spMkLst>
            <pc:docMk/>
            <pc:sldMk cId="490611779" sldId="271"/>
            <ac:spMk id="17" creationId="{84DF55BE-B4AB-4BA1-BDE1-E9F7FB3F110A}"/>
          </ac:spMkLst>
        </pc:spChg>
        <pc:picChg chg="add mod ord">
          <ac:chgData name="Limbu, Lahzee (2023)" userId="S::zmac327@live.rhul.ac.uk::acbac2a8-6c30-462b-91c8-fc19f324fb55" providerId="AD" clId="Web-{16EE87DB-9200-287A-C58C-1F6FEF611D01}" dt="2024-05-22T13:47:54.135" v="868" actId="1076"/>
          <ac:picMkLst>
            <pc:docMk/>
            <pc:sldMk cId="490611779" sldId="271"/>
            <ac:picMk id="4" creationId="{0846FB73-5289-3F8A-35A6-600C07CC1403}"/>
          </ac:picMkLst>
        </pc:picChg>
        <pc:picChg chg="mod ord">
          <ac:chgData name="Limbu, Lahzee (2023)" userId="S::zmac327@live.rhul.ac.uk::acbac2a8-6c30-462b-91c8-fc19f324fb55" providerId="AD" clId="Web-{16EE87DB-9200-287A-C58C-1F6FEF611D01}" dt="2024-05-22T13:51:22.673" v="886" actId="1076"/>
          <ac:picMkLst>
            <pc:docMk/>
            <pc:sldMk cId="490611779" sldId="271"/>
            <ac:picMk id="5" creationId="{BB5F9C24-51E5-9623-9CA0-79C71BF8FFA8}"/>
          </ac:picMkLst>
        </pc:picChg>
        <pc:picChg chg="add del mod">
          <ac:chgData name="Limbu, Lahzee (2023)" userId="S::zmac327@live.rhul.ac.uk::acbac2a8-6c30-462b-91c8-fc19f324fb55" providerId="AD" clId="Web-{16EE87DB-9200-287A-C58C-1F6FEF611D01}" dt="2024-05-22T13:35:29.894" v="808"/>
          <ac:picMkLst>
            <pc:docMk/>
            <pc:sldMk cId="490611779" sldId="271"/>
            <ac:picMk id="6" creationId="{8BA149CF-7962-9B5E-5D4E-C112B6049345}"/>
          </ac:picMkLst>
        </pc:picChg>
        <pc:inkChg chg="add del">
          <ac:chgData name="Limbu, Lahzee (2023)" userId="S::zmac327@live.rhul.ac.uk::acbac2a8-6c30-462b-91c8-fc19f324fb55" providerId="AD" clId="Web-{16EE87DB-9200-287A-C58C-1F6FEF611D01}" dt="2024-05-22T13:51:56.955" v="895"/>
          <ac:inkMkLst>
            <pc:docMk/>
            <pc:sldMk cId="490611779" sldId="271"/>
            <ac:inkMk id="7" creationId="{82752CC7-424A-7FA7-C072-A6014DAE8008}"/>
          </ac:inkMkLst>
        </pc:inkChg>
        <pc:inkChg chg="add del">
          <ac:chgData name="Limbu, Lahzee (2023)" userId="S::zmac327@live.rhul.ac.uk::acbac2a8-6c30-462b-91c8-fc19f324fb55" providerId="AD" clId="Web-{16EE87DB-9200-287A-C58C-1F6FEF611D01}" dt="2024-05-22T13:52:12.128" v="900"/>
          <ac:inkMkLst>
            <pc:docMk/>
            <pc:sldMk cId="490611779" sldId="271"/>
            <ac:inkMk id="8" creationId="{8C833DE1-C12A-7FC0-9993-775C36C84F20}"/>
          </ac:inkMkLst>
        </pc:inkChg>
        <pc:inkChg chg="add">
          <ac:chgData name="Limbu, Lahzee (2023)" userId="S::zmac327@live.rhul.ac.uk::acbac2a8-6c30-462b-91c8-fc19f324fb55" providerId="AD" clId="Web-{16EE87DB-9200-287A-C58C-1F6FEF611D01}" dt="2024-05-22T13:52:14.815" v="901"/>
          <ac:inkMkLst>
            <pc:docMk/>
            <pc:sldMk cId="490611779" sldId="271"/>
            <ac:inkMk id="9" creationId="{F53B6229-47E0-685D-0882-4B36068F0B41}"/>
          </ac:inkMkLst>
        </pc:inkChg>
        <pc:inkChg chg="add">
          <ac:chgData name="Limbu, Lahzee (2023)" userId="S::zmac327@live.rhul.ac.uk::acbac2a8-6c30-462b-91c8-fc19f324fb55" providerId="AD" clId="Web-{16EE87DB-9200-287A-C58C-1F6FEF611D01}" dt="2024-05-22T13:53:22.489" v="916"/>
          <ac:inkMkLst>
            <pc:docMk/>
            <pc:sldMk cId="490611779" sldId="271"/>
            <ac:inkMk id="11" creationId="{A785E8AF-294C-1B64-0680-576E8DEA00CB}"/>
          </ac:inkMkLst>
        </pc:inkChg>
      </pc:sldChg>
      <pc:sldChg chg="addSp delSp">
        <pc:chgData name="Limbu, Lahzee (2023)" userId="S::zmac327@live.rhul.ac.uk::acbac2a8-6c30-462b-91c8-fc19f324fb55" providerId="AD" clId="Web-{16EE87DB-9200-287A-C58C-1F6FEF611D01}" dt="2024-05-22T13:53:08.880" v="914"/>
        <pc:sldMkLst>
          <pc:docMk/>
          <pc:sldMk cId="2011011592" sldId="273"/>
        </pc:sldMkLst>
        <pc:inkChg chg="add">
          <ac:chgData name="Limbu, Lahzee (2023)" userId="S::zmac327@live.rhul.ac.uk::acbac2a8-6c30-462b-91c8-fc19f324fb55" providerId="AD" clId="Web-{16EE87DB-9200-287A-C58C-1F6FEF611D01}" dt="2024-05-22T13:52:18.878" v="902"/>
          <ac:inkMkLst>
            <pc:docMk/>
            <pc:sldMk cId="2011011592" sldId="273"/>
            <ac:inkMk id="6" creationId="{1795D52A-B9B5-A461-6436-BFEC2A43523E}"/>
          </ac:inkMkLst>
        </pc:inkChg>
        <pc:inkChg chg="add del">
          <ac:chgData name="Limbu, Lahzee (2023)" userId="S::zmac327@live.rhul.ac.uk::acbac2a8-6c30-462b-91c8-fc19f324fb55" providerId="AD" clId="Web-{16EE87DB-9200-287A-C58C-1F6FEF611D01}" dt="2024-05-22T13:52:58.301" v="911"/>
          <ac:inkMkLst>
            <pc:docMk/>
            <pc:sldMk cId="2011011592" sldId="273"/>
            <ac:inkMk id="7" creationId="{D3B53BE0-B302-6933-82E6-992D9795283F}"/>
          </ac:inkMkLst>
        </pc:inkChg>
        <pc:inkChg chg="add del">
          <ac:chgData name="Limbu, Lahzee (2023)" userId="S::zmac327@live.rhul.ac.uk::acbac2a8-6c30-462b-91c8-fc19f324fb55" providerId="AD" clId="Web-{16EE87DB-9200-287A-C58C-1F6FEF611D01}" dt="2024-05-22T13:53:04.770" v="913"/>
          <ac:inkMkLst>
            <pc:docMk/>
            <pc:sldMk cId="2011011592" sldId="273"/>
            <ac:inkMk id="8" creationId="{FDCE1311-B9D4-8D5A-D0A1-5731DFD48FF2}"/>
          </ac:inkMkLst>
        </pc:inkChg>
        <pc:inkChg chg="add">
          <ac:chgData name="Limbu, Lahzee (2023)" userId="S::zmac327@live.rhul.ac.uk::acbac2a8-6c30-462b-91c8-fc19f324fb55" providerId="AD" clId="Web-{16EE87DB-9200-287A-C58C-1F6FEF611D01}" dt="2024-05-22T13:53:08.880" v="914"/>
          <ac:inkMkLst>
            <pc:docMk/>
            <pc:sldMk cId="2011011592" sldId="273"/>
            <ac:inkMk id="9" creationId="{92268567-2644-3A28-AFEB-30B348C13B28}"/>
          </ac:inkMkLst>
        </pc:inkChg>
      </pc:sldChg>
      <pc:sldChg chg="addSp delSp modSp mod setBg">
        <pc:chgData name="Limbu, Lahzee (2023)" userId="S::zmac327@live.rhul.ac.uk::acbac2a8-6c30-462b-91c8-fc19f324fb55" providerId="AD" clId="Web-{16EE87DB-9200-287A-C58C-1F6FEF611D01}" dt="2024-05-22T13:53:15.052" v="915"/>
        <pc:sldMkLst>
          <pc:docMk/>
          <pc:sldMk cId="3964753180" sldId="275"/>
        </pc:sldMkLst>
        <pc:spChg chg="mod">
          <ac:chgData name="Limbu, Lahzee (2023)" userId="S::zmac327@live.rhul.ac.uk::acbac2a8-6c30-462b-91c8-fc19f324fb55" providerId="AD" clId="Web-{16EE87DB-9200-287A-C58C-1F6FEF611D01}" dt="2024-05-22T13:44:56.395" v="858"/>
          <ac:spMkLst>
            <pc:docMk/>
            <pc:sldMk cId="3964753180" sldId="275"/>
            <ac:spMk id="2" creationId="{1E4650A2-B18A-8D6A-8099-D4A2C0636F55}"/>
          </ac:spMkLst>
        </pc:spChg>
        <pc:spChg chg="mod">
          <ac:chgData name="Limbu, Lahzee (2023)" userId="S::zmac327@live.rhul.ac.uk::acbac2a8-6c30-462b-91c8-fc19f324fb55" providerId="AD" clId="Web-{16EE87DB-9200-287A-C58C-1F6FEF611D01}" dt="2024-05-22T13:44:56.395" v="858"/>
          <ac:spMkLst>
            <pc:docMk/>
            <pc:sldMk cId="3964753180" sldId="275"/>
            <ac:spMk id="10" creationId="{9CE1AEEE-7C18-B007-24A3-5721A507E722}"/>
          </ac:spMkLst>
        </pc:spChg>
        <pc:spChg chg="mod">
          <ac:chgData name="Limbu, Lahzee (2023)" userId="S::zmac327@live.rhul.ac.uk::acbac2a8-6c30-462b-91c8-fc19f324fb55" providerId="AD" clId="Web-{16EE87DB-9200-287A-C58C-1F6FEF611D01}" dt="2024-05-22T13:44:56.395" v="858"/>
          <ac:spMkLst>
            <pc:docMk/>
            <pc:sldMk cId="3964753180" sldId="275"/>
            <ac:spMk id="12" creationId="{01C26F48-EDD0-C262-5B92-41D2DC2114AE}"/>
          </ac:spMkLst>
        </pc:spChg>
        <pc:spChg chg="mod">
          <ac:chgData name="Limbu, Lahzee (2023)" userId="S::zmac327@live.rhul.ac.uk::acbac2a8-6c30-462b-91c8-fc19f324fb55" providerId="AD" clId="Web-{16EE87DB-9200-287A-C58C-1F6FEF611D01}" dt="2024-05-22T13:44:56.395" v="858"/>
          <ac:spMkLst>
            <pc:docMk/>
            <pc:sldMk cId="3964753180" sldId="275"/>
            <ac:spMk id="13" creationId="{CDD9F88C-C479-D621-8AC6-0614E4BCDFEB}"/>
          </ac:spMkLst>
        </pc:spChg>
        <pc:spChg chg="mod">
          <ac:chgData name="Limbu, Lahzee (2023)" userId="S::zmac327@live.rhul.ac.uk::acbac2a8-6c30-462b-91c8-fc19f324fb55" providerId="AD" clId="Web-{16EE87DB-9200-287A-C58C-1F6FEF611D01}" dt="2024-05-22T13:44:56.395" v="858"/>
          <ac:spMkLst>
            <pc:docMk/>
            <pc:sldMk cId="3964753180" sldId="275"/>
            <ac:spMk id="14" creationId="{7E8DFE43-530E-78BB-3619-D0AFBF7E5BB6}"/>
          </ac:spMkLst>
        </pc:spChg>
        <pc:spChg chg="mod">
          <ac:chgData name="Limbu, Lahzee (2023)" userId="S::zmac327@live.rhul.ac.uk::acbac2a8-6c30-462b-91c8-fc19f324fb55" providerId="AD" clId="Web-{16EE87DB-9200-287A-C58C-1F6FEF611D01}" dt="2024-05-22T13:44:56.395" v="858"/>
          <ac:spMkLst>
            <pc:docMk/>
            <pc:sldMk cId="3964753180" sldId="275"/>
            <ac:spMk id="16" creationId="{BA914842-CC9C-F3A6-C51D-EB4ED62F7B78}"/>
          </ac:spMkLst>
        </pc:spChg>
        <pc:spChg chg="mod">
          <ac:chgData name="Limbu, Lahzee (2023)" userId="S::zmac327@live.rhul.ac.uk::acbac2a8-6c30-462b-91c8-fc19f324fb55" providerId="AD" clId="Web-{16EE87DB-9200-287A-C58C-1F6FEF611D01}" dt="2024-05-22T13:44:56.395" v="858"/>
          <ac:spMkLst>
            <pc:docMk/>
            <pc:sldMk cId="3964753180" sldId="275"/>
            <ac:spMk id="17" creationId="{DF0A4029-4063-9A3E-9987-FE0A8CD91B54}"/>
          </ac:spMkLst>
        </pc:spChg>
        <pc:spChg chg="mod">
          <ac:chgData name="Limbu, Lahzee (2023)" userId="S::zmac327@live.rhul.ac.uk::acbac2a8-6c30-462b-91c8-fc19f324fb55" providerId="AD" clId="Web-{16EE87DB-9200-287A-C58C-1F6FEF611D01}" dt="2024-05-22T13:44:56.395" v="858"/>
          <ac:spMkLst>
            <pc:docMk/>
            <pc:sldMk cId="3964753180" sldId="275"/>
            <ac:spMk id="19" creationId="{966B0533-D34B-0F78-3C7D-30B9D4777DFA}"/>
          </ac:spMkLst>
        </pc:spChg>
        <pc:spChg chg="add">
          <ac:chgData name="Limbu, Lahzee (2023)" userId="S::zmac327@live.rhul.ac.uk::acbac2a8-6c30-462b-91c8-fc19f324fb55" providerId="AD" clId="Web-{16EE87DB-9200-287A-C58C-1F6FEF611D01}" dt="2024-05-22T13:44:56.395" v="858"/>
          <ac:spMkLst>
            <pc:docMk/>
            <pc:sldMk cId="3964753180" sldId="275"/>
            <ac:spMk id="21" creationId="{6C4028FD-8BAA-4A19-BFDE-594D991B7552}"/>
          </ac:spMkLst>
        </pc:spChg>
        <pc:picChg chg="mod">
          <ac:chgData name="Limbu, Lahzee (2023)" userId="S::zmac327@live.rhul.ac.uk::acbac2a8-6c30-462b-91c8-fc19f324fb55" providerId="AD" clId="Web-{16EE87DB-9200-287A-C58C-1F6FEF611D01}" dt="2024-05-22T13:44:56.395" v="858"/>
          <ac:picMkLst>
            <pc:docMk/>
            <pc:sldMk cId="3964753180" sldId="275"/>
            <ac:picMk id="4" creationId="{B8DDB0D9-A8AE-9ACE-CDD4-2F216510A98E}"/>
          </ac:picMkLst>
        </pc:picChg>
        <pc:picChg chg="mod">
          <ac:chgData name="Limbu, Lahzee (2023)" userId="S::zmac327@live.rhul.ac.uk::acbac2a8-6c30-462b-91c8-fc19f324fb55" providerId="AD" clId="Web-{16EE87DB-9200-287A-C58C-1F6FEF611D01}" dt="2024-05-22T13:44:56.395" v="858"/>
          <ac:picMkLst>
            <pc:docMk/>
            <pc:sldMk cId="3964753180" sldId="275"/>
            <ac:picMk id="5" creationId="{9BB9D01B-8490-45E1-1231-8755C27F0E2B}"/>
          </ac:picMkLst>
        </pc:picChg>
        <pc:picChg chg="mod">
          <ac:chgData name="Limbu, Lahzee (2023)" userId="S::zmac327@live.rhul.ac.uk::acbac2a8-6c30-462b-91c8-fc19f324fb55" providerId="AD" clId="Web-{16EE87DB-9200-287A-C58C-1F6FEF611D01}" dt="2024-05-22T13:44:56.395" v="858"/>
          <ac:picMkLst>
            <pc:docMk/>
            <pc:sldMk cId="3964753180" sldId="275"/>
            <ac:picMk id="6" creationId="{3100E6DA-FB70-C090-8251-AF3CD5F593B1}"/>
          </ac:picMkLst>
        </pc:picChg>
        <pc:picChg chg="mod">
          <ac:chgData name="Limbu, Lahzee (2023)" userId="S::zmac327@live.rhul.ac.uk::acbac2a8-6c30-462b-91c8-fc19f324fb55" providerId="AD" clId="Web-{16EE87DB-9200-287A-C58C-1F6FEF611D01}" dt="2024-05-22T13:44:56.395" v="858"/>
          <ac:picMkLst>
            <pc:docMk/>
            <pc:sldMk cId="3964753180" sldId="275"/>
            <ac:picMk id="7" creationId="{8C10E017-58C7-3B63-E7CF-EB4A68C13754}"/>
          </ac:picMkLst>
        </pc:picChg>
        <pc:picChg chg="mod">
          <ac:chgData name="Limbu, Lahzee (2023)" userId="S::zmac327@live.rhul.ac.uk::acbac2a8-6c30-462b-91c8-fc19f324fb55" providerId="AD" clId="Web-{16EE87DB-9200-287A-C58C-1F6FEF611D01}" dt="2024-05-22T13:44:56.395" v="858"/>
          <ac:picMkLst>
            <pc:docMk/>
            <pc:sldMk cId="3964753180" sldId="275"/>
            <ac:picMk id="8" creationId="{E81FBCB5-9453-D4D1-9E28-115463D527C6}"/>
          </ac:picMkLst>
        </pc:picChg>
        <pc:picChg chg="mod">
          <ac:chgData name="Limbu, Lahzee (2023)" userId="S::zmac327@live.rhul.ac.uk::acbac2a8-6c30-462b-91c8-fc19f324fb55" providerId="AD" clId="Web-{16EE87DB-9200-287A-C58C-1F6FEF611D01}" dt="2024-05-22T13:44:56.395" v="858"/>
          <ac:picMkLst>
            <pc:docMk/>
            <pc:sldMk cId="3964753180" sldId="275"/>
            <ac:picMk id="9" creationId="{1019F2EE-122A-7441-F85D-6B44282C75A2}"/>
          </ac:picMkLst>
        </pc:picChg>
        <pc:inkChg chg="add del">
          <ac:chgData name="Limbu, Lahzee (2023)" userId="S::zmac327@live.rhul.ac.uk::acbac2a8-6c30-462b-91c8-fc19f324fb55" providerId="AD" clId="Web-{16EE87DB-9200-287A-C58C-1F6FEF611D01}" dt="2024-05-22T13:51:54.659" v="894"/>
          <ac:inkMkLst>
            <pc:docMk/>
            <pc:sldMk cId="3964753180" sldId="275"/>
            <ac:inkMk id="3" creationId="{8495A971-9944-2E21-1F18-9E51A4381D08}"/>
          </ac:inkMkLst>
        </pc:inkChg>
        <pc:inkChg chg="add del">
          <ac:chgData name="Limbu, Lahzee (2023)" userId="S::zmac327@live.rhul.ac.uk::acbac2a8-6c30-462b-91c8-fc19f324fb55" providerId="AD" clId="Web-{16EE87DB-9200-287A-C58C-1F6FEF611D01}" dt="2024-05-22T13:52:05.706" v="897"/>
          <ac:inkMkLst>
            <pc:docMk/>
            <pc:sldMk cId="3964753180" sldId="275"/>
            <ac:inkMk id="11" creationId="{D25466ED-CEEB-C235-70DA-186A3D75495D}"/>
          </ac:inkMkLst>
        </pc:inkChg>
        <pc:inkChg chg="add">
          <ac:chgData name="Limbu, Lahzee (2023)" userId="S::zmac327@live.rhul.ac.uk::acbac2a8-6c30-462b-91c8-fc19f324fb55" providerId="AD" clId="Web-{16EE87DB-9200-287A-C58C-1F6FEF611D01}" dt="2024-05-22T13:52:08.190" v="898"/>
          <ac:inkMkLst>
            <pc:docMk/>
            <pc:sldMk cId="3964753180" sldId="275"/>
            <ac:inkMk id="15" creationId="{8030556A-F375-7032-D10A-1EF929827C11}"/>
          </ac:inkMkLst>
        </pc:inkChg>
        <pc:inkChg chg="add">
          <ac:chgData name="Limbu, Lahzee (2023)" userId="S::zmac327@live.rhul.ac.uk::acbac2a8-6c30-462b-91c8-fc19f324fb55" providerId="AD" clId="Web-{16EE87DB-9200-287A-C58C-1F6FEF611D01}" dt="2024-05-22T13:53:15.052" v="915"/>
          <ac:inkMkLst>
            <pc:docMk/>
            <pc:sldMk cId="3964753180" sldId="275"/>
            <ac:inkMk id="18" creationId="{E324A47A-D38D-10D2-DE55-7DBED44B475B}"/>
          </ac:inkMkLst>
        </pc:inkChg>
      </pc:sldChg>
      <pc:sldChg chg="addSp delSp modSp new mod setBg">
        <pc:chgData name="Limbu, Lahzee (2023)" userId="S::zmac327@live.rhul.ac.uk::acbac2a8-6c30-462b-91c8-fc19f324fb55" providerId="AD" clId="Web-{16EE87DB-9200-287A-C58C-1F6FEF611D01}" dt="2024-05-22T13:44:44.411" v="857" actId="20577"/>
        <pc:sldMkLst>
          <pc:docMk/>
          <pc:sldMk cId="732537047" sldId="276"/>
        </pc:sldMkLst>
        <pc:spChg chg="mod">
          <ac:chgData name="Limbu, Lahzee (2023)" userId="S::zmac327@live.rhul.ac.uk::acbac2a8-6c30-462b-91c8-fc19f324fb55" providerId="AD" clId="Web-{16EE87DB-9200-287A-C58C-1F6FEF611D01}" dt="2024-05-22T13:44:44.411" v="857" actId="20577"/>
          <ac:spMkLst>
            <pc:docMk/>
            <pc:sldMk cId="732537047" sldId="276"/>
            <ac:spMk id="2" creationId="{694F7F47-3DF6-6E57-3A44-F7B4C629B05F}"/>
          </ac:spMkLst>
        </pc:spChg>
        <pc:spChg chg="del">
          <ac:chgData name="Limbu, Lahzee (2023)" userId="S::zmac327@live.rhul.ac.uk::acbac2a8-6c30-462b-91c8-fc19f324fb55" providerId="AD" clId="Web-{16EE87DB-9200-287A-C58C-1F6FEF611D01}" dt="2024-05-22T12:10:00.827" v="22"/>
          <ac:spMkLst>
            <pc:docMk/>
            <pc:sldMk cId="732537047" sldId="276"/>
            <ac:spMk id="3" creationId="{767886F2-F08D-9165-D2F9-69E6521DD1DD}"/>
          </ac:spMkLst>
        </pc:spChg>
        <pc:spChg chg="add del mod">
          <ac:chgData name="Limbu, Lahzee (2023)" userId="S::zmac327@live.rhul.ac.uk::acbac2a8-6c30-462b-91c8-fc19f324fb55" providerId="AD" clId="Web-{16EE87DB-9200-287A-C58C-1F6FEF611D01}" dt="2024-05-22T12:11:22.705" v="26"/>
          <ac:spMkLst>
            <pc:docMk/>
            <pc:sldMk cId="732537047" sldId="276"/>
            <ac:spMk id="5" creationId="{3A47B6CA-474C-0ADA-722F-1ED26AF51C25}"/>
          </ac:spMkLst>
        </pc:spChg>
        <pc:spChg chg="add del mod">
          <ac:chgData name="Limbu, Lahzee (2023)" userId="S::zmac327@live.rhul.ac.uk::acbac2a8-6c30-462b-91c8-fc19f324fb55" providerId="AD" clId="Web-{16EE87DB-9200-287A-C58C-1F6FEF611D01}" dt="2024-05-22T12:12:01.956" v="31"/>
          <ac:spMkLst>
            <pc:docMk/>
            <pc:sldMk cId="732537047" sldId="276"/>
            <ac:spMk id="6" creationId="{643CA9C1-B253-C08B-4B48-AAC18623AD2E}"/>
          </ac:spMkLst>
        </pc:spChg>
        <pc:spChg chg="add mod">
          <ac:chgData name="Limbu, Lahzee (2023)" userId="S::zmac327@live.rhul.ac.uk::acbac2a8-6c30-462b-91c8-fc19f324fb55" providerId="AD" clId="Web-{16EE87DB-9200-287A-C58C-1F6FEF611D01}" dt="2024-05-22T13:40:02.371" v="825"/>
          <ac:spMkLst>
            <pc:docMk/>
            <pc:sldMk cId="732537047" sldId="276"/>
            <ac:spMk id="7" creationId="{C21DB53A-986F-2154-9BB1-76C4F162370B}"/>
          </ac:spMkLst>
        </pc:spChg>
        <pc:spChg chg="add mod">
          <ac:chgData name="Limbu, Lahzee (2023)" userId="S::zmac327@live.rhul.ac.uk::acbac2a8-6c30-462b-91c8-fc19f324fb55" providerId="AD" clId="Web-{16EE87DB-9200-287A-C58C-1F6FEF611D01}" dt="2024-05-22T13:40:13.684" v="828" actId="1076"/>
          <ac:spMkLst>
            <pc:docMk/>
            <pc:sldMk cId="732537047" sldId="276"/>
            <ac:spMk id="9" creationId="{D66F6E0F-C063-771A-BDE0-2CB25C9F2E96}"/>
          </ac:spMkLst>
        </pc:spChg>
        <pc:spChg chg="add del mod">
          <ac:chgData name="Limbu, Lahzee (2023)" userId="S::zmac327@live.rhul.ac.uk::acbac2a8-6c30-462b-91c8-fc19f324fb55" providerId="AD" clId="Web-{16EE87DB-9200-287A-C58C-1F6FEF611D01}" dt="2024-05-22T12:35:19.765" v="362"/>
          <ac:spMkLst>
            <pc:docMk/>
            <pc:sldMk cId="732537047" sldId="276"/>
            <ac:spMk id="14" creationId="{7B5456AF-EAF1-B5F1-BE99-B04BE5792B62}"/>
          </ac:spMkLst>
        </pc:spChg>
        <pc:spChg chg="add">
          <ac:chgData name="Limbu, Lahzee (2023)" userId="S::zmac327@live.rhul.ac.uk::acbac2a8-6c30-462b-91c8-fc19f324fb55" providerId="AD" clId="Web-{16EE87DB-9200-287A-C58C-1F6FEF611D01}" dt="2024-05-22T13:40:02.371" v="825"/>
          <ac:spMkLst>
            <pc:docMk/>
            <pc:sldMk cId="732537047" sldId="276"/>
            <ac:spMk id="20" creationId="{2B97F24A-32CE-4C1C-A50D-3016B394DCFB}"/>
          </ac:spMkLst>
        </pc:spChg>
        <pc:spChg chg="add">
          <ac:chgData name="Limbu, Lahzee (2023)" userId="S::zmac327@live.rhul.ac.uk::acbac2a8-6c30-462b-91c8-fc19f324fb55" providerId="AD" clId="Web-{16EE87DB-9200-287A-C58C-1F6FEF611D01}" dt="2024-05-22T13:40:02.371" v="825"/>
          <ac:spMkLst>
            <pc:docMk/>
            <pc:sldMk cId="732537047" sldId="276"/>
            <ac:spMk id="22" creationId="{CD8B4F24-440B-49E9-B85D-733523DC064B}"/>
          </ac:spMkLst>
        </pc:spChg>
        <pc:picChg chg="add del mod ord">
          <ac:chgData name="Limbu, Lahzee (2023)" userId="S::zmac327@live.rhul.ac.uk::acbac2a8-6c30-462b-91c8-fc19f324fb55" providerId="AD" clId="Web-{16EE87DB-9200-287A-C58C-1F6FEF611D01}" dt="2024-05-22T12:35:01.530" v="357"/>
          <ac:picMkLst>
            <pc:docMk/>
            <pc:sldMk cId="732537047" sldId="276"/>
            <ac:picMk id="4" creationId="{490C304F-05B1-E3D3-B33E-075C73CD5547}"/>
          </ac:picMkLst>
        </pc:picChg>
        <pc:picChg chg="add mod">
          <ac:chgData name="Limbu, Lahzee (2023)" userId="S::zmac327@live.rhul.ac.uk::acbac2a8-6c30-462b-91c8-fc19f324fb55" providerId="AD" clId="Web-{16EE87DB-9200-287A-C58C-1F6FEF611D01}" dt="2024-05-22T13:40:02.371" v="825"/>
          <ac:picMkLst>
            <pc:docMk/>
            <pc:sldMk cId="732537047" sldId="276"/>
            <ac:picMk id="8" creationId="{5DE09C09-A4F8-257F-ADF2-7153A4B1373B}"/>
          </ac:picMkLst>
        </pc:picChg>
        <pc:picChg chg="add mod">
          <ac:chgData name="Limbu, Lahzee (2023)" userId="S::zmac327@live.rhul.ac.uk::acbac2a8-6c30-462b-91c8-fc19f324fb55" providerId="AD" clId="Web-{16EE87DB-9200-287A-C58C-1F6FEF611D01}" dt="2024-05-22T13:40:08.637" v="826" actId="1076"/>
          <ac:picMkLst>
            <pc:docMk/>
            <pc:sldMk cId="732537047" sldId="276"/>
            <ac:picMk id="10" creationId="{F8BD2398-D2E5-6374-A065-28DD5F7D179A}"/>
          </ac:picMkLst>
        </pc:picChg>
        <pc:picChg chg="add del mod">
          <ac:chgData name="Limbu, Lahzee (2023)" userId="S::zmac327@live.rhul.ac.uk::acbac2a8-6c30-462b-91c8-fc19f324fb55" providerId="AD" clId="Web-{16EE87DB-9200-287A-C58C-1F6FEF611D01}" dt="2024-05-22T12:34:39.405" v="351"/>
          <ac:picMkLst>
            <pc:docMk/>
            <pc:sldMk cId="732537047" sldId="276"/>
            <ac:picMk id="11" creationId="{C818B6EC-B7D0-AA91-3564-3A8114915E5C}"/>
          </ac:picMkLst>
        </pc:picChg>
        <pc:picChg chg="add mod">
          <ac:chgData name="Limbu, Lahzee (2023)" userId="S::zmac327@live.rhul.ac.uk::acbac2a8-6c30-462b-91c8-fc19f324fb55" providerId="AD" clId="Web-{16EE87DB-9200-287A-C58C-1F6FEF611D01}" dt="2024-05-22T13:43:55.409" v="851"/>
          <ac:picMkLst>
            <pc:docMk/>
            <pc:sldMk cId="732537047" sldId="276"/>
            <ac:picMk id="12" creationId="{09FCFADD-5DF0-F1DA-2B21-616659F42C09}"/>
          </ac:picMkLst>
        </pc:picChg>
        <pc:picChg chg="add mod">
          <ac:chgData name="Limbu, Lahzee (2023)" userId="S::zmac327@live.rhul.ac.uk::acbac2a8-6c30-462b-91c8-fc19f324fb55" providerId="AD" clId="Web-{16EE87DB-9200-287A-C58C-1F6FEF611D01}" dt="2024-05-22T13:44:01.550" v="852"/>
          <ac:picMkLst>
            <pc:docMk/>
            <pc:sldMk cId="732537047" sldId="276"/>
            <ac:picMk id="15" creationId="{C9BE6D9B-110F-558D-A254-2C7518917020}"/>
          </ac:picMkLst>
        </pc:picChg>
      </pc:sldChg>
      <pc:sldChg chg="addSp delSp modSp new ord">
        <pc:chgData name="Limbu, Lahzee (2023)" userId="S::zmac327@live.rhul.ac.uk::acbac2a8-6c30-462b-91c8-fc19f324fb55" providerId="AD" clId="Web-{16EE87DB-9200-287A-C58C-1F6FEF611D01}" dt="2024-05-22T13:45:36.537" v="863" actId="20577"/>
        <pc:sldMkLst>
          <pc:docMk/>
          <pc:sldMk cId="3995573493" sldId="277"/>
        </pc:sldMkLst>
        <pc:spChg chg="mod">
          <ac:chgData name="Limbu, Lahzee (2023)" userId="S::zmac327@live.rhul.ac.uk::acbac2a8-6c30-462b-91c8-fc19f324fb55" providerId="AD" clId="Web-{16EE87DB-9200-287A-C58C-1F6FEF611D01}" dt="2024-05-22T13:45:36.537" v="863" actId="20577"/>
          <ac:spMkLst>
            <pc:docMk/>
            <pc:sldMk cId="3995573493" sldId="277"/>
            <ac:spMk id="2" creationId="{41DDEB6F-6171-380E-6481-6BAB1A4A496F}"/>
          </ac:spMkLst>
        </pc:spChg>
        <pc:spChg chg="mod">
          <ac:chgData name="Limbu, Lahzee (2023)" userId="S::zmac327@live.rhul.ac.uk::acbac2a8-6c30-462b-91c8-fc19f324fb55" providerId="AD" clId="Web-{16EE87DB-9200-287A-C58C-1F6FEF611D01}" dt="2024-05-22T12:58:57.263" v="466" actId="1076"/>
          <ac:spMkLst>
            <pc:docMk/>
            <pc:sldMk cId="3995573493" sldId="277"/>
            <ac:spMk id="3" creationId="{33A0E1A2-B38B-4465-82C5-5099CE3D93B7}"/>
          </ac:spMkLst>
        </pc:spChg>
        <pc:spChg chg="add mod">
          <ac:chgData name="Limbu, Lahzee (2023)" userId="S::zmac327@live.rhul.ac.uk::acbac2a8-6c30-462b-91c8-fc19f324fb55" providerId="AD" clId="Web-{16EE87DB-9200-287A-C58C-1F6FEF611D01}" dt="2024-05-22T12:59:02.841" v="468" actId="1076"/>
          <ac:spMkLst>
            <pc:docMk/>
            <pc:sldMk cId="3995573493" sldId="277"/>
            <ac:spMk id="6" creationId="{E32956B7-8CD0-7CA7-22DB-25B06A40D03D}"/>
          </ac:spMkLst>
        </pc:spChg>
        <pc:spChg chg="add mod">
          <ac:chgData name="Limbu, Lahzee (2023)" userId="S::zmac327@live.rhul.ac.uk::acbac2a8-6c30-462b-91c8-fc19f324fb55" providerId="AD" clId="Web-{16EE87DB-9200-287A-C58C-1F6FEF611D01}" dt="2024-05-22T13:03:14.614" v="479" actId="1076"/>
          <ac:spMkLst>
            <pc:docMk/>
            <pc:sldMk cId="3995573493" sldId="277"/>
            <ac:spMk id="9" creationId="{61013376-3E0D-C831-D6ED-F094F253BBE9}"/>
          </ac:spMkLst>
        </pc:spChg>
        <pc:spChg chg="add mod">
          <ac:chgData name="Limbu, Lahzee (2023)" userId="S::zmac327@live.rhul.ac.uk::acbac2a8-6c30-462b-91c8-fc19f324fb55" providerId="AD" clId="Web-{16EE87DB-9200-287A-C58C-1F6FEF611D01}" dt="2024-05-22T13:08:31.452" v="499" actId="20577"/>
          <ac:spMkLst>
            <pc:docMk/>
            <pc:sldMk cId="3995573493" sldId="277"/>
            <ac:spMk id="12" creationId="{44F6264D-AB51-935F-3AA5-A856D2A427A3}"/>
          </ac:spMkLst>
        </pc:spChg>
        <pc:picChg chg="add mod">
          <ac:chgData name="Limbu, Lahzee (2023)" userId="S::zmac327@live.rhul.ac.uk::acbac2a8-6c30-462b-91c8-fc19f324fb55" providerId="AD" clId="Web-{16EE87DB-9200-287A-C58C-1F6FEF611D01}" dt="2024-05-22T13:42:18.953" v="836"/>
          <ac:picMkLst>
            <pc:docMk/>
            <pc:sldMk cId="3995573493" sldId="277"/>
            <ac:picMk id="4" creationId="{9494C941-6CFF-1CB3-210E-E3BC5AE50264}"/>
          </ac:picMkLst>
        </pc:picChg>
        <pc:picChg chg="add mod">
          <ac:chgData name="Limbu, Lahzee (2023)" userId="S::zmac327@live.rhul.ac.uk::acbac2a8-6c30-462b-91c8-fc19f324fb55" providerId="AD" clId="Web-{16EE87DB-9200-287A-C58C-1F6FEF611D01}" dt="2024-05-22T13:42:40.579" v="840"/>
          <ac:picMkLst>
            <pc:docMk/>
            <pc:sldMk cId="3995573493" sldId="277"/>
            <ac:picMk id="7" creationId="{CB8C66D2-D59A-EA56-736F-BBAB768CA5DA}"/>
          </ac:picMkLst>
        </pc:picChg>
        <pc:picChg chg="add del mod">
          <ac:chgData name="Limbu, Lahzee (2023)" userId="S::zmac327@live.rhul.ac.uk::acbac2a8-6c30-462b-91c8-fc19f324fb55" providerId="AD" clId="Web-{16EE87DB-9200-287A-C58C-1F6FEF611D01}" dt="2024-05-22T13:02:51.364" v="470"/>
          <ac:picMkLst>
            <pc:docMk/>
            <pc:sldMk cId="3995573493" sldId="277"/>
            <ac:picMk id="8" creationId="{A09F5EF5-EDD9-AB5E-5706-0904372D1CD1}"/>
          </ac:picMkLst>
        </pc:picChg>
        <pc:picChg chg="add mod">
          <ac:chgData name="Limbu, Lahzee (2023)" userId="S::zmac327@live.rhul.ac.uk::acbac2a8-6c30-462b-91c8-fc19f324fb55" providerId="AD" clId="Web-{16EE87DB-9200-287A-C58C-1F6FEF611D01}" dt="2024-05-22T13:42:57.532" v="843"/>
          <ac:picMkLst>
            <pc:docMk/>
            <pc:sldMk cId="3995573493" sldId="277"/>
            <ac:picMk id="10" creationId="{0805F50B-1A31-BBD8-528C-051D9F8CE840}"/>
          </ac:picMkLst>
        </pc:picChg>
        <pc:picChg chg="add del mod">
          <ac:chgData name="Limbu, Lahzee (2023)" userId="S::zmac327@live.rhul.ac.uk::acbac2a8-6c30-462b-91c8-fc19f324fb55" providerId="AD" clId="Web-{16EE87DB-9200-287A-C58C-1F6FEF611D01}" dt="2024-05-22T13:05:53.994" v="489"/>
          <ac:picMkLst>
            <pc:docMk/>
            <pc:sldMk cId="3995573493" sldId="277"/>
            <ac:picMk id="11" creationId="{6A8D7384-80F3-AB49-CB67-6187AC35AE96}"/>
          </ac:picMkLst>
        </pc:picChg>
        <pc:picChg chg="add del mod">
          <ac:chgData name="Limbu, Lahzee (2023)" userId="S::zmac327@live.rhul.ac.uk::acbac2a8-6c30-462b-91c8-fc19f324fb55" providerId="AD" clId="Web-{16EE87DB-9200-287A-C58C-1F6FEF611D01}" dt="2024-05-22T13:18:11.346" v="502"/>
          <ac:picMkLst>
            <pc:docMk/>
            <pc:sldMk cId="3995573493" sldId="277"/>
            <ac:picMk id="13" creationId="{E5677B3C-2B05-453C-220D-69F6AEDF6E94}"/>
          </ac:picMkLst>
        </pc:picChg>
        <pc:picChg chg="add del mod">
          <ac:chgData name="Limbu, Lahzee (2023)" userId="S::zmac327@live.rhul.ac.uk::acbac2a8-6c30-462b-91c8-fc19f324fb55" providerId="AD" clId="Web-{16EE87DB-9200-287A-C58C-1F6FEF611D01}" dt="2024-05-22T13:19:13.472" v="507"/>
          <ac:picMkLst>
            <pc:docMk/>
            <pc:sldMk cId="3995573493" sldId="277"/>
            <ac:picMk id="14" creationId="{F8134694-D2AD-33F7-372E-AAAFE9B3E49C}"/>
          </ac:picMkLst>
        </pc:picChg>
        <pc:picChg chg="add del mod">
          <ac:chgData name="Limbu, Lahzee (2023)" userId="S::zmac327@live.rhul.ac.uk::acbac2a8-6c30-462b-91c8-fc19f324fb55" providerId="AD" clId="Web-{16EE87DB-9200-287A-C58C-1F6FEF611D01}" dt="2024-05-22T13:19:22.113" v="511"/>
          <ac:picMkLst>
            <pc:docMk/>
            <pc:sldMk cId="3995573493" sldId="277"/>
            <ac:picMk id="15" creationId="{84CF745E-5992-AA89-5F1F-D52F8D28FC3E}"/>
          </ac:picMkLst>
        </pc:picChg>
        <pc:picChg chg="add del mod">
          <ac:chgData name="Limbu, Lahzee (2023)" userId="S::zmac327@live.rhul.ac.uk::acbac2a8-6c30-462b-91c8-fc19f324fb55" providerId="AD" clId="Web-{16EE87DB-9200-287A-C58C-1F6FEF611D01}" dt="2024-05-22T13:20:04.568" v="518"/>
          <ac:picMkLst>
            <pc:docMk/>
            <pc:sldMk cId="3995573493" sldId="277"/>
            <ac:picMk id="16" creationId="{D3124973-153A-D074-58F2-2361F91A01CB}"/>
          </ac:picMkLst>
        </pc:picChg>
        <pc:picChg chg="add del mod">
          <ac:chgData name="Limbu, Lahzee (2023)" userId="S::zmac327@live.rhul.ac.uk::acbac2a8-6c30-462b-91c8-fc19f324fb55" providerId="AD" clId="Web-{16EE87DB-9200-287A-C58C-1F6FEF611D01}" dt="2024-05-22T13:20:50.554" v="520"/>
          <ac:picMkLst>
            <pc:docMk/>
            <pc:sldMk cId="3995573493" sldId="277"/>
            <ac:picMk id="17" creationId="{10D4E608-D686-DCC9-E4A4-D7B3BDACFAEB}"/>
          </ac:picMkLst>
        </pc:picChg>
        <pc:picChg chg="add mod">
          <ac:chgData name="Limbu, Lahzee (2023)" userId="S::zmac327@live.rhul.ac.uk::acbac2a8-6c30-462b-91c8-fc19f324fb55" providerId="AD" clId="Web-{16EE87DB-9200-287A-C58C-1F6FEF611D01}" dt="2024-05-22T13:43:15.080" v="847"/>
          <ac:picMkLst>
            <pc:docMk/>
            <pc:sldMk cId="3995573493" sldId="277"/>
            <ac:picMk id="18" creationId="{8C0F8212-656C-304E-4517-BA90F3A2E29A}"/>
          </ac:picMkLst>
        </pc:picChg>
      </pc:sldChg>
    </pc:docChg>
  </pc:docChgLst>
  <pc:docChgLst>
    <pc:chgData name="KYAW, Paing (2023)" userId="449d209a-3541-43e7-949d-388a0139c19e" providerId="ADAL" clId="{4AB594A3-024A-43AE-A0DF-A5BAC8B5DA8A}"/>
    <pc:docChg chg="undo redo custSel addSld delSld modSld sldOrd">
      <pc:chgData name="KYAW, Paing (2023)" userId="449d209a-3541-43e7-949d-388a0139c19e" providerId="ADAL" clId="{4AB594A3-024A-43AE-A0DF-A5BAC8B5DA8A}" dt="2024-05-23T13:15:48.301" v="4785" actId="20577"/>
      <pc:docMkLst>
        <pc:docMk/>
      </pc:docMkLst>
      <pc:sldChg chg="addSp delSp modSp mod delDesignElem">
        <pc:chgData name="KYAW, Paing (2023)" userId="449d209a-3541-43e7-949d-388a0139c19e" providerId="ADAL" clId="{4AB594A3-024A-43AE-A0DF-A5BAC8B5DA8A}" dt="2024-05-22T10:57:39.934" v="4245"/>
        <pc:sldMkLst>
          <pc:docMk/>
          <pc:sldMk cId="2615620161" sldId="256"/>
        </pc:sldMkLst>
        <pc:spChg chg="mod">
          <ac:chgData name="KYAW, Paing (2023)" userId="449d209a-3541-43e7-949d-388a0139c19e" providerId="ADAL" clId="{4AB594A3-024A-43AE-A0DF-A5BAC8B5DA8A}" dt="2024-05-22T06:27:48.990" v="2439" actId="26606"/>
          <ac:spMkLst>
            <pc:docMk/>
            <pc:sldMk cId="2615620161" sldId="256"/>
            <ac:spMk id="2" creationId="{8309DAA3-01B3-E2E4-0786-70A9AF5ED98F}"/>
          </ac:spMkLst>
        </pc:spChg>
        <pc:spChg chg="mod">
          <ac:chgData name="KYAW, Paing (2023)" userId="449d209a-3541-43e7-949d-388a0139c19e" providerId="ADAL" clId="{4AB594A3-024A-43AE-A0DF-A5BAC8B5DA8A}" dt="2024-05-22T06:27:48.990" v="2439" actId="26606"/>
          <ac:spMkLst>
            <pc:docMk/>
            <pc:sldMk cId="2615620161" sldId="256"/>
            <ac:spMk id="3" creationId="{4C50DDE6-8301-BCFD-7CD7-3FB66E00DD62}"/>
          </ac:spMkLst>
        </pc:spChg>
        <pc:spChg chg="add del">
          <ac:chgData name="KYAW, Paing (2023)" userId="449d209a-3541-43e7-949d-388a0139c19e" providerId="ADAL" clId="{4AB594A3-024A-43AE-A0DF-A5BAC8B5DA8A}" dt="2024-05-22T10:57:39.934" v="4245"/>
          <ac:spMkLst>
            <pc:docMk/>
            <pc:sldMk cId="2615620161" sldId="256"/>
            <ac:spMk id="9" creationId="{9B7AD9F6-8CE7-4299-8FC6-328F4DCD3FF9}"/>
          </ac:spMkLst>
        </pc:spChg>
        <pc:spChg chg="add del">
          <ac:chgData name="KYAW, Paing (2023)" userId="449d209a-3541-43e7-949d-388a0139c19e" providerId="ADAL" clId="{4AB594A3-024A-43AE-A0DF-A5BAC8B5DA8A}" dt="2024-05-22T10:57:39.934" v="4245"/>
          <ac:spMkLst>
            <pc:docMk/>
            <pc:sldMk cId="2615620161" sldId="256"/>
            <ac:spMk id="11" creationId="{82580482-BA80-420A-8A05-C58E97F26B21}"/>
          </ac:spMkLst>
        </pc:spChg>
        <pc:spChg chg="add del">
          <ac:chgData name="KYAW, Paing (2023)" userId="449d209a-3541-43e7-949d-388a0139c19e" providerId="ADAL" clId="{4AB594A3-024A-43AE-A0DF-A5BAC8B5DA8A}" dt="2024-05-22T06:27:48.990" v="2439" actId="26606"/>
          <ac:spMkLst>
            <pc:docMk/>
            <pc:sldMk cId="2615620161" sldId="256"/>
            <ac:spMk id="16" creationId="{2B577FF9-3543-4875-815D-3D87BD8A2002}"/>
          </ac:spMkLst>
        </pc:spChg>
        <pc:spChg chg="add del">
          <ac:chgData name="KYAW, Paing (2023)" userId="449d209a-3541-43e7-949d-388a0139c19e" providerId="ADAL" clId="{4AB594A3-024A-43AE-A0DF-A5BAC8B5DA8A}" dt="2024-05-22T06:27:48.990" v="2439" actId="26606"/>
          <ac:spMkLst>
            <pc:docMk/>
            <pc:sldMk cId="2615620161" sldId="256"/>
            <ac:spMk id="18" creationId="{F5569EEC-E12F-4856-B407-02B2813A4AA5}"/>
          </ac:spMkLst>
        </pc:spChg>
        <pc:spChg chg="add del">
          <ac:chgData name="KYAW, Paing (2023)" userId="449d209a-3541-43e7-949d-388a0139c19e" providerId="ADAL" clId="{4AB594A3-024A-43AE-A0DF-A5BAC8B5DA8A}" dt="2024-05-22T06:27:48.990" v="2439" actId="26606"/>
          <ac:spMkLst>
            <pc:docMk/>
            <pc:sldMk cId="2615620161" sldId="256"/>
            <ac:spMk id="20" creationId="{CF860788-3A6A-45A3-B3F1-06F159665603}"/>
          </ac:spMkLst>
        </pc:spChg>
        <pc:spChg chg="add del">
          <ac:chgData name="KYAW, Paing (2023)" userId="449d209a-3541-43e7-949d-388a0139c19e" providerId="ADAL" clId="{4AB594A3-024A-43AE-A0DF-A5BAC8B5DA8A}" dt="2024-05-22T06:27:48.990" v="2439" actId="26606"/>
          <ac:spMkLst>
            <pc:docMk/>
            <pc:sldMk cId="2615620161" sldId="256"/>
            <ac:spMk id="22" creationId="{DF1E3393-B852-4883-B778-ED3525112942}"/>
          </ac:spMkLst>
        </pc:spChg>
        <pc:spChg chg="add del">
          <ac:chgData name="KYAW, Paing (2023)" userId="449d209a-3541-43e7-949d-388a0139c19e" providerId="ADAL" clId="{4AB594A3-024A-43AE-A0DF-A5BAC8B5DA8A}" dt="2024-05-22T06:27:48.990" v="2439" actId="26606"/>
          <ac:spMkLst>
            <pc:docMk/>
            <pc:sldMk cId="2615620161" sldId="256"/>
            <ac:spMk id="24" creationId="{39853D09-4205-4CC7-83EB-288E886AC9E4}"/>
          </ac:spMkLst>
        </pc:spChg>
        <pc:spChg chg="add del">
          <ac:chgData name="KYAW, Paing (2023)" userId="449d209a-3541-43e7-949d-388a0139c19e" providerId="ADAL" clId="{4AB594A3-024A-43AE-A0DF-A5BAC8B5DA8A}" dt="2024-05-22T06:27:48.990" v="2439" actId="26606"/>
          <ac:spMkLst>
            <pc:docMk/>
            <pc:sldMk cId="2615620161" sldId="256"/>
            <ac:spMk id="26" creationId="{0D040B79-3E73-4A31-840D-D6B9C9FDFC46}"/>
          </ac:spMkLst>
        </pc:spChg>
        <pc:spChg chg="add del">
          <ac:chgData name="KYAW, Paing (2023)" userId="449d209a-3541-43e7-949d-388a0139c19e" providerId="ADAL" clId="{4AB594A3-024A-43AE-A0DF-A5BAC8B5DA8A}" dt="2024-05-22T06:27:48.990" v="2439" actId="26606"/>
          <ac:spMkLst>
            <pc:docMk/>
            <pc:sldMk cId="2615620161" sldId="256"/>
            <ac:spMk id="28" creationId="{156C6AE5-3F8B-42AC-9EA4-1B686A11E93F}"/>
          </ac:spMkLst>
        </pc:spChg>
        <pc:picChg chg="mod">
          <ac:chgData name="KYAW, Paing (2023)" userId="449d209a-3541-43e7-949d-388a0139c19e" providerId="ADAL" clId="{4AB594A3-024A-43AE-A0DF-A5BAC8B5DA8A}" dt="2024-05-22T06:27:48.990" v="2439" actId="26606"/>
          <ac:picMkLst>
            <pc:docMk/>
            <pc:sldMk cId="2615620161" sldId="256"/>
            <ac:picMk id="5" creationId="{4A97A658-2AC5-FF22-C72A-6AAB0481F8ED}"/>
          </ac:picMkLst>
        </pc:picChg>
      </pc:sldChg>
      <pc:sldChg chg="addSp delSp modSp mod setBg">
        <pc:chgData name="KYAW, Paing (2023)" userId="449d209a-3541-43e7-949d-388a0139c19e" providerId="ADAL" clId="{4AB594A3-024A-43AE-A0DF-A5BAC8B5DA8A}" dt="2024-05-22T13:49:09.245" v="4645" actId="9405"/>
        <pc:sldMkLst>
          <pc:docMk/>
          <pc:sldMk cId="3919676729" sldId="257"/>
        </pc:sldMkLst>
        <pc:spChg chg="mod">
          <ac:chgData name="KYAW, Paing (2023)" userId="449d209a-3541-43e7-949d-388a0139c19e" providerId="ADAL" clId="{4AB594A3-024A-43AE-A0DF-A5BAC8B5DA8A}" dt="2024-05-22T13:47:28.820" v="4629" actId="1076"/>
          <ac:spMkLst>
            <pc:docMk/>
            <pc:sldMk cId="3919676729" sldId="257"/>
            <ac:spMk id="2" creationId="{BE02817C-C99A-F355-E8DD-595C106B40AE}"/>
          </ac:spMkLst>
        </pc:spChg>
        <pc:spChg chg="add del mod">
          <ac:chgData name="KYAW, Paing (2023)" userId="449d209a-3541-43e7-949d-388a0139c19e" providerId="ADAL" clId="{4AB594A3-024A-43AE-A0DF-A5BAC8B5DA8A}" dt="2024-05-22T13:44:54.226" v="4618" actId="26606"/>
          <ac:spMkLst>
            <pc:docMk/>
            <pc:sldMk cId="3919676729" sldId="257"/>
            <ac:spMk id="3" creationId="{9595108B-2F6F-10A7-BF5F-23D796E8287A}"/>
          </ac:spMkLst>
        </pc:spChg>
        <pc:spChg chg="add del">
          <ac:chgData name="KYAW, Paing (2023)" userId="449d209a-3541-43e7-949d-388a0139c19e" providerId="ADAL" clId="{4AB594A3-024A-43AE-A0DF-A5BAC8B5DA8A}" dt="2024-05-22T13:44:12.040" v="4595" actId="26606"/>
          <ac:spMkLst>
            <pc:docMk/>
            <pc:sldMk cId="3919676729" sldId="257"/>
            <ac:spMk id="6" creationId="{E51BA4DF-2BD4-4EC2-B1DB-B27C8AC71864}"/>
          </ac:spMkLst>
        </pc:spChg>
        <pc:spChg chg="add del">
          <ac:chgData name="KYAW, Paing (2023)" userId="449d209a-3541-43e7-949d-388a0139c19e" providerId="ADAL" clId="{4AB594A3-024A-43AE-A0DF-A5BAC8B5DA8A}" dt="2024-05-22T13:44:54.216" v="4617" actId="26606"/>
          <ac:spMkLst>
            <pc:docMk/>
            <pc:sldMk cId="3919676729" sldId="257"/>
            <ac:spMk id="8" creationId="{907EF6B7-1338-4443-8C46-6A318D952DFD}"/>
          </ac:spMkLst>
        </pc:spChg>
        <pc:spChg chg="add del">
          <ac:chgData name="KYAW, Paing (2023)" userId="449d209a-3541-43e7-949d-388a0139c19e" providerId="ADAL" clId="{4AB594A3-024A-43AE-A0DF-A5BAC8B5DA8A}" dt="2024-05-22T08:49:52.855" v="2783" actId="26606"/>
          <ac:spMkLst>
            <pc:docMk/>
            <pc:sldMk cId="3919676729" sldId="257"/>
            <ac:spMk id="9" creationId="{9F7D5CDA-D291-4307-BF55-1381FED29634}"/>
          </ac:spMkLst>
        </pc:spChg>
        <pc:spChg chg="add del">
          <ac:chgData name="KYAW, Paing (2023)" userId="449d209a-3541-43e7-949d-388a0139c19e" providerId="ADAL" clId="{4AB594A3-024A-43AE-A0DF-A5BAC8B5DA8A}" dt="2024-05-22T08:49:52.855" v="2783" actId="26606"/>
          <ac:spMkLst>
            <pc:docMk/>
            <pc:sldMk cId="3919676729" sldId="257"/>
            <ac:spMk id="11" creationId="{59B296B9-C5A5-4E4F-9B60-C907B5F1466C}"/>
          </ac:spMkLst>
        </pc:spChg>
        <pc:spChg chg="add del">
          <ac:chgData name="KYAW, Paing (2023)" userId="449d209a-3541-43e7-949d-388a0139c19e" providerId="ADAL" clId="{4AB594A3-024A-43AE-A0DF-A5BAC8B5DA8A}" dt="2024-05-22T13:44:24.662" v="4599" actId="26606"/>
          <ac:spMkLst>
            <pc:docMk/>
            <pc:sldMk cId="3919676729" sldId="257"/>
            <ac:spMk id="12" creationId="{6F4C891B-62D0-4250-AEB7-0F42BAD78D7D}"/>
          </ac:spMkLst>
        </pc:spChg>
        <pc:spChg chg="add del">
          <ac:chgData name="KYAW, Paing (2023)" userId="449d209a-3541-43e7-949d-388a0139c19e" providerId="ADAL" clId="{4AB594A3-024A-43AE-A0DF-A5BAC8B5DA8A}" dt="2024-05-22T08:49:52.855" v="2783" actId="26606"/>
          <ac:spMkLst>
            <pc:docMk/>
            <pc:sldMk cId="3919676729" sldId="257"/>
            <ac:spMk id="13" creationId="{D0300FD3-5AF1-6305-15FA-9078072672E2}"/>
          </ac:spMkLst>
        </pc:spChg>
        <pc:spChg chg="add del">
          <ac:chgData name="KYAW, Paing (2023)" userId="449d209a-3541-43e7-949d-388a0139c19e" providerId="ADAL" clId="{4AB594A3-024A-43AE-A0DF-A5BAC8B5DA8A}" dt="2024-05-22T13:44:24.662" v="4599" actId="26606"/>
          <ac:spMkLst>
            <pc:docMk/>
            <pc:sldMk cId="3919676729" sldId="257"/>
            <ac:spMk id="15" creationId="{9595108B-2F6F-10A7-BF5F-23D796E8287A}"/>
          </ac:spMkLst>
        </pc:spChg>
        <pc:spChg chg="add del">
          <ac:chgData name="KYAW, Paing (2023)" userId="449d209a-3541-43e7-949d-388a0139c19e" providerId="ADAL" clId="{4AB594A3-024A-43AE-A0DF-A5BAC8B5DA8A}" dt="2024-05-22T13:45:07.126" v="4619" actId="26606"/>
          <ac:spMkLst>
            <pc:docMk/>
            <pc:sldMk cId="3919676729" sldId="257"/>
            <ac:spMk id="16" creationId="{D2B78728-A580-49A7-84F9-6EF6F583ADE0}"/>
          </ac:spMkLst>
        </pc:spChg>
        <pc:spChg chg="add del">
          <ac:chgData name="KYAW, Paing (2023)" userId="449d209a-3541-43e7-949d-388a0139c19e" providerId="ADAL" clId="{4AB594A3-024A-43AE-A0DF-A5BAC8B5DA8A}" dt="2024-05-22T13:44:26.351" v="4601" actId="26606"/>
          <ac:spMkLst>
            <pc:docMk/>
            <pc:sldMk cId="3919676729" sldId="257"/>
            <ac:spMk id="17" creationId="{5D7F64A8-D625-4F61-A290-B499BB62ACFF}"/>
          </ac:spMkLst>
        </pc:spChg>
        <pc:spChg chg="add del">
          <ac:chgData name="KYAW, Paing (2023)" userId="449d209a-3541-43e7-949d-388a0139c19e" providerId="ADAL" clId="{4AB594A3-024A-43AE-A0DF-A5BAC8B5DA8A}" dt="2024-05-22T13:44:26.351" v="4601" actId="26606"/>
          <ac:spMkLst>
            <pc:docMk/>
            <pc:sldMk cId="3919676729" sldId="257"/>
            <ac:spMk id="19" creationId="{9595108B-2F6F-10A7-BF5F-23D796E8287A}"/>
          </ac:spMkLst>
        </pc:spChg>
        <pc:spChg chg="add del">
          <ac:chgData name="KYAW, Paing (2023)" userId="449d209a-3541-43e7-949d-388a0139c19e" providerId="ADAL" clId="{4AB594A3-024A-43AE-A0DF-A5BAC8B5DA8A}" dt="2024-05-22T13:44:27.849" v="4603" actId="26606"/>
          <ac:spMkLst>
            <pc:docMk/>
            <pc:sldMk cId="3919676729" sldId="257"/>
            <ac:spMk id="22" creationId="{5D7F64A8-D625-4F61-A290-B499BB62ACFF}"/>
          </ac:spMkLst>
        </pc:spChg>
        <pc:spChg chg="add del">
          <ac:chgData name="KYAW, Paing (2023)" userId="449d209a-3541-43e7-949d-388a0139c19e" providerId="ADAL" clId="{4AB594A3-024A-43AE-A0DF-A5BAC8B5DA8A}" dt="2024-05-22T13:44:27.849" v="4603" actId="26606"/>
          <ac:spMkLst>
            <pc:docMk/>
            <pc:sldMk cId="3919676729" sldId="257"/>
            <ac:spMk id="24" creationId="{9595108B-2F6F-10A7-BF5F-23D796E8287A}"/>
          </ac:spMkLst>
        </pc:spChg>
        <pc:spChg chg="add del">
          <ac:chgData name="KYAW, Paing (2023)" userId="449d209a-3541-43e7-949d-388a0139c19e" providerId="ADAL" clId="{4AB594A3-024A-43AE-A0DF-A5BAC8B5DA8A}" dt="2024-05-22T13:44:33.075" v="4605" actId="26606"/>
          <ac:spMkLst>
            <pc:docMk/>
            <pc:sldMk cId="3919676729" sldId="257"/>
            <ac:spMk id="27" creationId="{EDDBB197-D710-4A4F-A9CA-FD2177498BE8}"/>
          </ac:spMkLst>
        </pc:spChg>
        <pc:spChg chg="add del">
          <ac:chgData name="KYAW, Paing (2023)" userId="449d209a-3541-43e7-949d-388a0139c19e" providerId="ADAL" clId="{4AB594A3-024A-43AE-A0DF-A5BAC8B5DA8A}" dt="2024-05-22T13:44:33.075" v="4605" actId="26606"/>
          <ac:spMkLst>
            <pc:docMk/>
            <pc:sldMk cId="3919676729" sldId="257"/>
            <ac:spMk id="28" creationId="{975D1CFA-2CDB-4B64-BD9F-85744E8DA12F}"/>
          </ac:spMkLst>
        </pc:spChg>
        <pc:spChg chg="add del">
          <ac:chgData name="KYAW, Paing (2023)" userId="449d209a-3541-43e7-949d-388a0139c19e" providerId="ADAL" clId="{4AB594A3-024A-43AE-A0DF-A5BAC8B5DA8A}" dt="2024-05-22T13:44:33.075" v="4605" actId="26606"/>
          <ac:spMkLst>
            <pc:docMk/>
            <pc:sldMk cId="3919676729" sldId="257"/>
            <ac:spMk id="29" creationId="{9595108B-2F6F-10A7-BF5F-23D796E8287A}"/>
          </ac:spMkLst>
        </pc:spChg>
        <pc:spChg chg="add del">
          <ac:chgData name="KYAW, Paing (2023)" userId="449d209a-3541-43e7-949d-388a0139c19e" providerId="ADAL" clId="{4AB594A3-024A-43AE-A0DF-A5BAC8B5DA8A}" dt="2024-05-22T13:44:41.351" v="4611" actId="26606"/>
          <ac:spMkLst>
            <pc:docMk/>
            <pc:sldMk cId="3919676729" sldId="257"/>
            <ac:spMk id="40" creationId="{C0763A76-9F1C-4FC5-82B7-DD475DA461B2}"/>
          </ac:spMkLst>
        </pc:spChg>
        <pc:spChg chg="add del">
          <ac:chgData name="KYAW, Paing (2023)" userId="449d209a-3541-43e7-949d-388a0139c19e" providerId="ADAL" clId="{4AB594A3-024A-43AE-A0DF-A5BAC8B5DA8A}" dt="2024-05-22T13:44:41.351" v="4611" actId="26606"/>
          <ac:spMkLst>
            <pc:docMk/>
            <pc:sldMk cId="3919676729" sldId="257"/>
            <ac:spMk id="41" creationId="{E81BF4F6-F2CF-4984-9D14-D6966D92F99F}"/>
          </ac:spMkLst>
        </pc:spChg>
        <pc:spChg chg="add del">
          <ac:chgData name="KYAW, Paing (2023)" userId="449d209a-3541-43e7-949d-388a0139c19e" providerId="ADAL" clId="{4AB594A3-024A-43AE-A0DF-A5BAC8B5DA8A}" dt="2024-05-22T13:44:41.351" v="4611" actId="26606"/>
          <ac:spMkLst>
            <pc:docMk/>
            <pc:sldMk cId="3919676729" sldId="257"/>
            <ac:spMk id="42" creationId="{9595108B-2F6F-10A7-BF5F-23D796E8287A}"/>
          </ac:spMkLst>
        </pc:spChg>
        <pc:spChg chg="add del">
          <ac:chgData name="KYAW, Paing (2023)" userId="449d209a-3541-43e7-949d-388a0139c19e" providerId="ADAL" clId="{4AB594A3-024A-43AE-A0DF-A5BAC8B5DA8A}" dt="2024-05-22T13:44:42.424" v="4613" actId="26606"/>
          <ac:spMkLst>
            <pc:docMk/>
            <pc:sldMk cId="3919676729" sldId="257"/>
            <ac:spMk id="45" creationId="{9595108B-2F6F-10A7-BF5F-23D796E8287A}"/>
          </ac:spMkLst>
        </pc:spChg>
        <pc:spChg chg="add del">
          <ac:chgData name="KYAW, Paing (2023)" userId="449d209a-3541-43e7-949d-388a0139c19e" providerId="ADAL" clId="{4AB594A3-024A-43AE-A0DF-A5BAC8B5DA8A}" dt="2024-05-22T13:44:42.424" v="4613" actId="26606"/>
          <ac:spMkLst>
            <pc:docMk/>
            <pc:sldMk cId="3919676729" sldId="257"/>
            <ac:spMk id="47" creationId="{AE3A741D-C19B-960A-5803-1C5887147820}"/>
          </ac:spMkLst>
        </pc:spChg>
        <pc:spChg chg="add del">
          <ac:chgData name="KYAW, Paing (2023)" userId="449d209a-3541-43e7-949d-388a0139c19e" providerId="ADAL" clId="{4AB594A3-024A-43AE-A0DF-A5BAC8B5DA8A}" dt="2024-05-22T13:44:42.424" v="4613" actId="26606"/>
          <ac:spMkLst>
            <pc:docMk/>
            <pc:sldMk cId="3919676729" sldId="257"/>
            <ac:spMk id="48" creationId="{9C3A50E9-9119-7BC3-083B-2D84CCC78E47}"/>
          </ac:spMkLst>
        </pc:spChg>
        <pc:spChg chg="add del">
          <ac:chgData name="KYAW, Paing (2023)" userId="449d209a-3541-43e7-949d-388a0139c19e" providerId="ADAL" clId="{4AB594A3-024A-43AE-A0DF-A5BAC8B5DA8A}" dt="2024-05-22T13:44:42.424" v="4613" actId="26606"/>
          <ac:spMkLst>
            <pc:docMk/>
            <pc:sldMk cId="3919676729" sldId="257"/>
            <ac:spMk id="49" creationId="{DC39DE25-0E4E-0AA7-0932-1D78C2372786}"/>
          </ac:spMkLst>
        </pc:spChg>
        <pc:spChg chg="add del">
          <ac:chgData name="KYAW, Paing (2023)" userId="449d209a-3541-43e7-949d-388a0139c19e" providerId="ADAL" clId="{4AB594A3-024A-43AE-A0DF-A5BAC8B5DA8A}" dt="2024-05-22T13:44:42.424" v="4613" actId="26606"/>
          <ac:spMkLst>
            <pc:docMk/>
            <pc:sldMk cId="3919676729" sldId="257"/>
            <ac:spMk id="50" creationId="{8D6EA299-0840-6DEA-E670-C49AEBC87E89}"/>
          </ac:spMkLst>
        </pc:spChg>
        <pc:spChg chg="add del">
          <ac:chgData name="KYAW, Paing (2023)" userId="449d209a-3541-43e7-949d-388a0139c19e" providerId="ADAL" clId="{4AB594A3-024A-43AE-A0DF-A5BAC8B5DA8A}" dt="2024-05-22T13:44:44.587" v="4615" actId="26606"/>
          <ac:spMkLst>
            <pc:docMk/>
            <pc:sldMk cId="3919676729" sldId="257"/>
            <ac:spMk id="52" creationId="{BACC6370-2D7E-4714-9D71-7542949D7D5D}"/>
          </ac:spMkLst>
        </pc:spChg>
        <pc:spChg chg="add del">
          <ac:chgData name="KYAW, Paing (2023)" userId="449d209a-3541-43e7-949d-388a0139c19e" providerId="ADAL" clId="{4AB594A3-024A-43AE-A0DF-A5BAC8B5DA8A}" dt="2024-05-22T13:44:44.587" v="4615" actId="26606"/>
          <ac:spMkLst>
            <pc:docMk/>
            <pc:sldMk cId="3919676729" sldId="257"/>
            <ac:spMk id="53" creationId="{F68B3F68-107C-434F-AA38-110D5EA91B85}"/>
          </ac:spMkLst>
        </pc:spChg>
        <pc:spChg chg="add del">
          <ac:chgData name="KYAW, Paing (2023)" userId="449d209a-3541-43e7-949d-388a0139c19e" providerId="ADAL" clId="{4AB594A3-024A-43AE-A0DF-A5BAC8B5DA8A}" dt="2024-05-22T13:44:44.587" v="4615" actId="26606"/>
          <ac:spMkLst>
            <pc:docMk/>
            <pc:sldMk cId="3919676729" sldId="257"/>
            <ac:spMk id="54" creationId="{AAD0DBB9-1A4B-4391-81D4-CB19F9AB918A}"/>
          </ac:spMkLst>
        </pc:spChg>
        <pc:spChg chg="add del">
          <ac:chgData name="KYAW, Paing (2023)" userId="449d209a-3541-43e7-949d-388a0139c19e" providerId="ADAL" clId="{4AB594A3-024A-43AE-A0DF-A5BAC8B5DA8A}" dt="2024-05-22T13:44:44.587" v="4615" actId="26606"/>
          <ac:spMkLst>
            <pc:docMk/>
            <pc:sldMk cId="3919676729" sldId="257"/>
            <ac:spMk id="55" creationId="{063BBA22-50EA-4C4D-BE05-F1CE4E63AA56}"/>
          </ac:spMkLst>
        </pc:spChg>
        <pc:spChg chg="add del">
          <ac:chgData name="KYAW, Paing (2023)" userId="449d209a-3541-43e7-949d-388a0139c19e" providerId="ADAL" clId="{4AB594A3-024A-43AE-A0DF-A5BAC8B5DA8A}" dt="2024-05-22T13:44:54.216" v="4617" actId="26606"/>
          <ac:spMkLst>
            <pc:docMk/>
            <pc:sldMk cId="3919676729" sldId="257"/>
            <ac:spMk id="58" creationId="{DAAE4CDD-124C-4DCF-9584-B6033B545DD5}"/>
          </ac:spMkLst>
        </pc:spChg>
        <pc:spChg chg="add del">
          <ac:chgData name="KYAW, Paing (2023)" userId="449d209a-3541-43e7-949d-388a0139c19e" providerId="ADAL" clId="{4AB594A3-024A-43AE-A0DF-A5BAC8B5DA8A}" dt="2024-05-22T13:44:54.216" v="4617" actId="26606"/>
          <ac:spMkLst>
            <pc:docMk/>
            <pc:sldMk cId="3919676729" sldId="257"/>
            <ac:spMk id="59" creationId="{081E4A58-353D-44AE-B2FC-2A74E2E400F7}"/>
          </ac:spMkLst>
        </pc:spChg>
        <pc:spChg chg="add del">
          <ac:chgData name="KYAW, Paing (2023)" userId="449d209a-3541-43e7-949d-388a0139c19e" providerId="ADAL" clId="{4AB594A3-024A-43AE-A0DF-A5BAC8B5DA8A}" dt="2024-05-22T13:44:54.216" v="4617" actId="26606"/>
          <ac:spMkLst>
            <pc:docMk/>
            <pc:sldMk cId="3919676729" sldId="257"/>
            <ac:spMk id="60" creationId="{9595108B-2F6F-10A7-BF5F-23D796E8287A}"/>
          </ac:spMkLst>
        </pc:spChg>
        <pc:spChg chg="add del">
          <ac:chgData name="KYAW, Paing (2023)" userId="449d209a-3541-43e7-949d-388a0139c19e" providerId="ADAL" clId="{4AB594A3-024A-43AE-A0DF-A5BAC8B5DA8A}" dt="2024-05-22T13:45:07.126" v="4619" actId="26606"/>
          <ac:spMkLst>
            <pc:docMk/>
            <pc:sldMk cId="3919676729" sldId="257"/>
            <ac:spMk id="62" creationId="{09588DA8-065E-4F6F-8EFD-43104AB2E0CF}"/>
          </ac:spMkLst>
        </pc:spChg>
        <pc:spChg chg="add del">
          <ac:chgData name="KYAW, Paing (2023)" userId="449d209a-3541-43e7-949d-388a0139c19e" providerId="ADAL" clId="{4AB594A3-024A-43AE-A0DF-A5BAC8B5DA8A}" dt="2024-05-22T13:45:07.126" v="4619" actId="26606"/>
          <ac:spMkLst>
            <pc:docMk/>
            <pc:sldMk cId="3919676729" sldId="257"/>
            <ac:spMk id="63" creationId="{C4285719-470E-454C-AF62-8323075F1F5B}"/>
          </ac:spMkLst>
        </pc:spChg>
        <pc:spChg chg="add del">
          <ac:chgData name="KYAW, Paing (2023)" userId="449d209a-3541-43e7-949d-388a0139c19e" providerId="ADAL" clId="{4AB594A3-024A-43AE-A0DF-A5BAC8B5DA8A}" dt="2024-05-22T13:45:07.126" v="4619" actId="26606"/>
          <ac:spMkLst>
            <pc:docMk/>
            <pc:sldMk cId="3919676729" sldId="257"/>
            <ac:spMk id="64" creationId="{CD9FE4EF-C4D8-49A0-B2FF-81D8DB7D8A24}"/>
          </ac:spMkLst>
        </pc:spChg>
        <pc:spChg chg="add del">
          <ac:chgData name="KYAW, Paing (2023)" userId="449d209a-3541-43e7-949d-388a0139c19e" providerId="ADAL" clId="{4AB594A3-024A-43AE-A0DF-A5BAC8B5DA8A}" dt="2024-05-22T13:45:07.126" v="4619" actId="26606"/>
          <ac:spMkLst>
            <pc:docMk/>
            <pc:sldMk cId="3919676729" sldId="257"/>
            <ac:spMk id="65" creationId="{4300840D-0A0B-4512-BACA-B439D5B9C57C}"/>
          </ac:spMkLst>
        </pc:spChg>
        <pc:spChg chg="add del">
          <ac:chgData name="KYAW, Paing (2023)" userId="449d209a-3541-43e7-949d-388a0139c19e" providerId="ADAL" clId="{4AB594A3-024A-43AE-A0DF-A5BAC8B5DA8A}" dt="2024-05-22T13:45:07.126" v="4619" actId="26606"/>
          <ac:spMkLst>
            <pc:docMk/>
            <pc:sldMk cId="3919676729" sldId="257"/>
            <ac:spMk id="66" creationId="{38FAA1A1-D861-433F-88FA-1E9D6FD31D11}"/>
          </ac:spMkLst>
        </pc:spChg>
        <pc:spChg chg="add del">
          <ac:chgData name="KYAW, Paing (2023)" userId="449d209a-3541-43e7-949d-388a0139c19e" providerId="ADAL" clId="{4AB594A3-024A-43AE-A0DF-A5BAC8B5DA8A}" dt="2024-05-22T13:45:07.126" v="4619" actId="26606"/>
          <ac:spMkLst>
            <pc:docMk/>
            <pc:sldMk cId="3919676729" sldId="257"/>
            <ac:spMk id="67" creationId="{8D71EDA1-87BF-4D5D-AB79-F346FD19278A}"/>
          </ac:spMkLst>
        </pc:spChg>
        <pc:spChg chg="add mod">
          <ac:chgData name="KYAW, Paing (2023)" userId="449d209a-3541-43e7-949d-388a0139c19e" providerId="ADAL" clId="{4AB594A3-024A-43AE-A0DF-A5BAC8B5DA8A}" dt="2024-05-22T13:47:28.614" v="4628" actId="1076"/>
          <ac:spMkLst>
            <pc:docMk/>
            <pc:sldMk cId="3919676729" sldId="257"/>
            <ac:spMk id="68" creationId="{9595108B-2F6F-10A7-BF5F-23D796E8287A}"/>
          </ac:spMkLst>
        </pc:spChg>
        <pc:spChg chg="add del">
          <ac:chgData name="KYAW, Paing (2023)" userId="449d209a-3541-43e7-949d-388a0139c19e" providerId="ADAL" clId="{4AB594A3-024A-43AE-A0DF-A5BAC8B5DA8A}" dt="2024-05-22T13:47:15.344" v="4625" actId="26606"/>
          <ac:spMkLst>
            <pc:docMk/>
            <pc:sldMk cId="3919676729" sldId="257"/>
            <ac:spMk id="73" creationId="{C05CBC3C-2E5A-4839-8B9B-2E5A6ADF0F58}"/>
          </ac:spMkLst>
        </pc:spChg>
        <pc:spChg chg="add del">
          <ac:chgData name="KYAW, Paing (2023)" userId="449d209a-3541-43e7-949d-388a0139c19e" providerId="ADAL" clId="{4AB594A3-024A-43AE-A0DF-A5BAC8B5DA8A}" dt="2024-05-22T13:47:15.344" v="4625" actId="26606"/>
          <ac:spMkLst>
            <pc:docMk/>
            <pc:sldMk cId="3919676729" sldId="257"/>
            <ac:spMk id="75" creationId="{827FF362-FC97-4BF5-949B-D4ADFA26E457}"/>
          </ac:spMkLst>
        </pc:spChg>
        <pc:spChg chg="add">
          <ac:chgData name="KYAW, Paing (2023)" userId="449d209a-3541-43e7-949d-388a0139c19e" providerId="ADAL" clId="{4AB594A3-024A-43AE-A0DF-A5BAC8B5DA8A}" dt="2024-05-22T13:47:15.344" v="4625" actId="26606"/>
          <ac:spMkLst>
            <pc:docMk/>
            <pc:sldMk cId="3919676729" sldId="257"/>
            <ac:spMk id="80" creationId="{100EDD19-6802-4EC3-95CE-CFFAB042CFD6}"/>
          </ac:spMkLst>
        </pc:spChg>
        <pc:spChg chg="add">
          <ac:chgData name="KYAW, Paing (2023)" userId="449d209a-3541-43e7-949d-388a0139c19e" providerId="ADAL" clId="{4AB594A3-024A-43AE-A0DF-A5BAC8B5DA8A}" dt="2024-05-22T13:47:15.344" v="4625" actId="26606"/>
          <ac:spMkLst>
            <pc:docMk/>
            <pc:sldMk cId="3919676729" sldId="257"/>
            <ac:spMk id="82" creationId="{DB17E863-922E-4C26-BD64-E8FD41D28661}"/>
          </ac:spMkLst>
        </pc:spChg>
        <pc:grpChg chg="add del">
          <ac:chgData name="KYAW, Paing (2023)" userId="449d209a-3541-43e7-949d-388a0139c19e" providerId="ADAL" clId="{4AB594A3-024A-43AE-A0DF-A5BAC8B5DA8A}" dt="2024-05-22T13:44:33.075" v="4605" actId="26606"/>
          <ac:grpSpMkLst>
            <pc:docMk/>
            <pc:sldMk cId="3919676729" sldId="257"/>
            <ac:grpSpMk id="30" creationId="{25EE5136-01F1-466C-962D-BA9B4C6757AA}"/>
          </ac:grpSpMkLst>
        </pc:grpChg>
        <pc:graphicFrameChg chg="add del">
          <ac:chgData name="KYAW, Paing (2023)" userId="449d209a-3541-43e7-949d-388a0139c19e" providerId="ADAL" clId="{4AB594A3-024A-43AE-A0DF-A5BAC8B5DA8A}" dt="2024-05-22T13:44:18.189" v="4597" actId="26606"/>
          <ac:graphicFrameMkLst>
            <pc:docMk/>
            <pc:sldMk cId="3919676729" sldId="257"/>
            <ac:graphicFrameMk id="10" creationId="{4D7EA492-5638-9D68-85BD-887F726B7C31}"/>
          </ac:graphicFrameMkLst>
        </pc:graphicFrameChg>
        <pc:graphicFrameChg chg="add del">
          <ac:chgData name="KYAW, Paing (2023)" userId="449d209a-3541-43e7-949d-388a0139c19e" providerId="ADAL" clId="{4AB594A3-024A-43AE-A0DF-A5BAC8B5DA8A}" dt="2024-05-22T13:44:36.518" v="4607" actId="26606"/>
          <ac:graphicFrameMkLst>
            <pc:docMk/>
            <pc:sldMk cId="3919676729" sldId="257"/>
            <ac:graphicFrameMk id="36" creationId="{048DC899-865C-8DC3-DCF5-73E6C18B7FFB}"/>
          </ac:graphicFrameMkLst>
        </pc:graphicFrameChg>
        <pc:graphicFrameChg chg="add del">
          <ac:chgData name="KYAW, Paing (2023)" userId="449d209a-3541-43e7-949d-388a0139c19e" providerId="ADAL" clId="{4AB594A3-024A-43AE-A0DF-A5BAC8B5DA8A}" dt="2024-05-22T13:44:40.258" v="4609" actId="26606"/>
          <ac:graphicFrameMkLst>
            <pc:docMk/>
            <pc:sldMk cId="3919676729" sldId="257"/>
            <ac:graphicFrameMk id="38" creationId="{198F7CDB-80A6-ECE3-FDD5-2DC4CB97821C}"/>
          </ac:graphicFrameMkLst>
        </pc:graphicFrameChg>
        <pc:graphicFrameChg chg="add del">
          <ac:chgData name="KYAW, Paing (2023)" userId="449d209a-3541-43e7-949d-388a0139c19e" providerId="ADAL" clId="{4AB594A3-024A-43AE-A0DF-A5BAC8B5DA8A}" dt="2024-05-22T13:44:44.587" v="4615" actId="26606"/>
          <ac:graphicFrameMkLst>
            <pc:docMk/>
            <pc:sldMk cId="3919676729" sldId="257"/>
            <ac:graphicFrameMk id="56" creationId="{19B10564-F0E2-6EC2-DF5E-E689B72AB94B}"/>
          </ac:graphicFrameMkLst>
        </pc:graphicFrameChg>
        <pc:picChg chg="add del">
          <ac:chgData name="KYAW, Paing (2023)" userId="449d209a-3541-43e7-949d-388a0139c19e" providerId="ADAL" clId="{4AB594A3-024A-43AE-A0DF-A5BAC8B5DA8A}" dt="2024-05-22T08:49:52.855" v="2783" actId="26606"/>
          <ac:picMkLst>
            <pc:docMk/>
            <pc:sldMk cId="3919676729" sldId="257"/>
            <ac:picMk id="5" creationId="{094262C8-9D7D-868A-6B06-A803A9F252F3}"/>
          </ac:picMkLst>
        </pc:picChg>
        <pc:picChg chg="add del">
          <ac:chgData name="KYAW, Paing (2023)" userId="449d209a-3541-43e7-949d-388a0139c19e" providerId="ADAL" clId="{4AB594A3-024A-43AE-A0DF-A5BAC8B5DA8A}" dt="2024-05-22T13:44:12.040" v="4595" actId="26606"/>
          <ac:picMkLst>
            <pc:docMk/>
            <pc:sldMk cId="3919676729" sldId="257"/>
            <ac:picMk id="7" creationId="{1B0E74A3-E4E9-E1EF-FEF7-EC9D9CC0F183}"/>
          </ac:picMkLst>
        </pc:picChg>
        <pc:picChg chg="add del">
          <ac:chgData name="KYAW, Paing (2023)" userId="449d209a-3541-43e7-949d-388a0139c19e" providerId="ADAL" clId="{4AB594A3-024A-43AE-A0DF-A5BAC8B5DA8A}" dt="2024-05-22T13:44:24.662" v="4599" actId="26606"/>
          <ac:picMkLst>
            <pc:docMk/>
            <pc:sldMk cId="3919676729" sldId="257"/>
            <ac:picMk id="14" creationId="{98973463-E2F1-621B-319D-41445F543673}"/>
          </ac:picMkLst>
        </pc:picChg>
        <pc:picChg chg="add del">
          <ac:chgData name="KYAW, Paing (2023)" userId="449d209a-3541-43e7-949d-388a0139c19e" providerId="ADAL" clId="{4AB594A3-024A-43AE-A0DF-A5BAC8B5DA8A}" dt="2024-05-22T13:44:26.351" v="4601" actId="26606"/>
          <ac:picMkLst>
            <pc:docMk/>
            <pc:sldMk cId="3919676729" sldId="257"/>
            <ac:picMk id="18" creationId="{33DE2899-8B90-4258-CA81-CCF809D483F3}"/>
          </ac:picMkLst>
        </pc:picChg>
        <pc:picChg chg="add del">
          <ac:chgData name="KYAW, Paing (2023)" userId="449d209a-3541-43e7-949d-388a0139c19e" providerId="ADAL" clId="{4AB594A3-024A-43AE-A0DF-A5BAC8B5DA8A}" dt="2024-05-22T13:44:26.351" v="4601" actId="26606"/>
          <ac:picMkLst>
            <pc:docMk/>
            <pc:sldMk cId="3919676729" sldId="257"/>
            <ac:picMk id="20" creationId="{928524F2-F1AB-4CA1-BDBB-F2CF7174F26C}"/>
          </ac:picMkLst>
        </pc:picChg>
        <pc:picChg chg="add del">
          <ac:chgData name="KYAW, Paing (2023)" userId="449d209a-3541-43e7-949d-388a0139c19e" providerId="ADAL" clId="{4AB594A3-024A-43AE-A0DF-A5BAC8B5DA8A}" dt="2024-05-22T13:44:27.849" v="4603" actId="26606"/>
          <ac:picMkLst>
            <pc:docMk/>
            <pc:sldMk cId="3919676729" sldId="257"/>
            <ac:picMk id="23" creationId="{AE5B514F-E65E-BEAA-D390-1659795FC4E1}"/>
          </ac:picMkLst>
        </pc:picChg>
        <pc:picChg chg="add del">
          <ac:chgData name="KYAW, Paing (2023)" userId="449d209a-3541-43e7-949d-388a0139c19e" providerId="ADAL" clId="{4AB594A3-024A-43AE-A0DF-A5BAC8B5DA8A}" dt="2024-05-22T13:44:27.849" v="4603" actId="26606"/>
          <ac:picMkLst>
            <pc:docMk/>
            <pc:sldMk cId="3919676729" sldId="257"/>
            <ac:picMk id="25" creationId="{DE6677B6-6D34-4259-B626-DCD4EE391338}"/>
          </ac:picMkLst>
        </pc:picChg>
        <pc:picChg chg="add del">
          <ac:chgData name="KYAW, Paing (2023)" userId="449d209a-3541-43e7-949d-388a0139c19e" providerId="ADAL" clId="{4AB594A3-024A-43AE-A0DF-A5BAC8B5DA8A}" dt="2024-05-22T13:44:33.075" v="4605" actId="26606"/>
          <ac:picMkLst>
            <pc:docMk/>
            <pc:sldMk cId="3919676729" sldId="257"/>
            <ac:picMk id="34" creationId="{3F44D706-1899-B41D-6EB5-0BA95D2A1897}"/>
          </ac:picMkLst>
        </pc:picChg>
        <pc:picChg chg="add del">
          <ac:chgData name="KYAW, Paing (2023)" userId="449d209a-3541-43e7-949d-388a0139c19e" providerId="ADAL" clId="{4AB594A3-024A-43AE-A0DF-A5BAC8B5DA8A}" dt="2024-05-22T13:44:41.351" v="4611" actId="26606"/>
          <ac:picMkLst>
            <pc:docMk/>
            <pc:sldMk cId="3919676729" sldId="257"/>
            <ac:picMk id="43" creationId="{629A8609-076C-3123-F358-F32D142CC7BD}"/>
          </ac:picMkLst>
        </pc:picChg>
        <pc:picChg chg="add del">
          <ac:chgData name="KYAW, Paing (2023)" userId="449d209a-3541-43e7-949d-388a0139c19e" providerId="ADAL" clId="{4AB594A3-024A-43AE-A0DF-A5BAC8B5DA8A}" dt="2024-05-22T13:44:42.424" v="4613" actId="26606"/>
          <ac:picMkLst>
            <pc:docMk/>
            <pc:sldMk cId="3919676729" sldId="257"/>
            <ac:picMk id="46" creationId="{E2835433-EFB2-823E-84C9-9F471B4E989A}"/>
          </ac:picMkLst>
        </pc:picChg>
        <pc:inkChg chg="add del">
          <ac:chgData name="KYAW, Paing (2023)" userId="449d209a-3541-43e7-949d-388a0139c19e" providerId="ADAL" clId="{4AB594A3-024A-43AE-A0DF-A5BAC8B5DA8A}" dt="2024-05-22T13:49:09.245" v="4645" actId="9405"/>
          <ac:inkMkLst>
            <pc:docMk/>
            <pc:sldMk cId="3919676729" sldId="257"/>
            <ac:inkMk id="4" creationId="{026D389B-2119-03E6-83E0-3C010517CAFD}"/>
          </ac:inkMkLst>
        </pc:inkChg>
      </pc:sldChg>
      <pc:sldChg chg="addSp delSp modSp mod">
        <pc:chgData name="KYAW, Paing (2023)" userId="449d209a-3541-43e7-949d-388a0139c19e" providerId="ADAL" clId="{4AB594A3-024A-43AE-A0DF-A5BAC8B5DA8A}" dt="2024-05-22T13:51:04.827" v="4657" actId="9405"/>
        <pc:sldMkLst>
          <pc:docMk/>
          <pc:sldMk cId="4250711783" sldId="258"/>
        </pc:sldMkLst>
        <pc:spChg chg="mod">
          <ac:chgData name="KYAW, Paing (2023)" userId="449d209a-3541-43e7-949d-388a0139c19e" providerId="ADAL" clId="{4AB594A3-024A-43AE-A0DF-A5BAC8B5DA8A}" dt="2024-05-22T10:57:39.934" v="4245"/>
          <ac:spMkLst>
            <pc:docMk/>
            <pc:sldMk cId="4250711783" sldId="258"/>
            <ac:spMk id="2" creationId="{60B5A8EE-A4CB-C421-C106-FF28156A1F65}"/>
          </ac:spMkLst>
        </pc:spChg>
        <pc:spChg chg="del mod">
          <ac:chgData name="KYAW, Paing (2023)" userId="449d209a-3541-43e7-949d-388a0139c19e" providerId="ADAL" clId="{4AB594A3-024A-43AE-A0DF-A5BAC8B5DA8A}" dt="2024-05-15T08:55:33.123" v="182"/>
          <ac:spMkLst>
            <pc:docMk/>
            <pc:sldMk cId="4250711783" sldId="258"/>
            <ac:spMk id="3" creationId="{05AD6970-AB43-94AA-E4F9-42576D9F95A3}"/>
          </ac:spMkLst>
        </pc:spChg>
        <pc:spChg chg="add mod">
          <ac:chgData name="KYAW, Paing (2023)" userId="449d209a-3541-43e7-949d-388a0139c19e" providerId="ADAL" clId="{4AB594A3-024A-43AE-A0DF-A5BAC8B5DA8A}" dt="2024-05-22T10:05:43.741" v="3845" actId="1076"/>
          <ac:spMkLst>
            <pc:docMk/>
            <pc:sldMk cId="4250711783" sldId="258"/>
            <ac:spMk id="5" creationId="{DF8A02EA-2D44-D9DB-301E-DC70095CB01B}"/>
          </ac:spMkLst>
        </pc:spChg>
        <pc:picChg chg="add mod">
          <ac:chgData name="KYAW, Paing (2023)" userId="449d209a-3541-43e7-949d-388a0139c19e" providerId="ADAL" clId="{4AB594A3-024A-43AE-A0DF-A5BAC8B5DA8A}" dt="2024-05-15T08:58:42.480" v="185" actId="1076"/>
          <ac:picMkLst>
            <pc:docMk/>
            <pc:sldMk cId="4250711783" sldId="258"/>
            <ac:picMk id="4" creationId="{1D7170FF-BAA6-1325-A4D8-81BDFACA8AD8}"/>
          </ac:picMkLst>
        </pc:picChg>
        <pc:inkChg chg="add del">
          <ac:chgData name="KYAW, Paing (2023)" userId="449d209a-3541-43e7-949d-388a0139c19e" providerId="ADAL" clId="{4AB594A3-024A-43AE-A0DF-A5BAC8B5DA8A}" dt="2024-05-22T13:48:09.105" v="4638" actId="9405"/>
          <ac:inkMkLst>
            <pc:docMk/>
            <pc:sldMk cId="4250711783" sldId="258"/>
            <ac:inkMk id="3" creationId="{1A4ED593-E710-F1A9-3C53-8BA02DF4AF3C}"/>
          </ac:inkMkLst>
        </pc:inkChg>
        <pc:inkChg chg="add del">
          <ac:chgData name="KYAW, Paing (2023)" userId="449d209a-3541-43e7-949d-388a0139c19e" providerId="ADAL" clId="{4AB594A3-024A-43AE-A0DF-A5BAC8B5DA8A}" dt="2024-05-22T13:48:15.548" v="4640" actId="9405"/>
          <ac:inkMkLst>
            <pc:docMk/>
            <pc:sldMk cId="4250711783" sldId="258"/>
            <ac:inkMk id="6" creationId="{09F57594-B7E3-5E21-FA7E-BBA1A6C2EDDE}"/>
          </ac:inkMkLst>
        </pc:inkChg>
        <pc:inkChg chg="add del">
          <ac:chgData name="KYAW, Paing (2023)" userId="449d209a-3541-43e7-949d-388a0139c19e" providerId="ADAL" clId="{4AB594A3-024A-43AE-A0DF-A5BAC8B5DA8A}" dt="2024-05-22T13:48:21.764" v="4642" actId="9405"/>
          <ac:inkMkLst>
            <pc:docMk/>
            <pc:sldMk cId="4250711783" sldId="258"/>
            <ac:inkMk id="7" creationId="{3B3EEFCA-2D6E-8D74-4A67-102C7C49A4C5}"/>
          </ac:inkMkLst>
        </pc:inkChg>
        <pc:inkChg chg="add">
          <ac:chgData name="KYAW, Paing (2023)" userId="449d209a-3541-43e7-949d-388a0139c19e" providerId="ADAL" clId="{4AB594A3-024A-43AE-A0DF-A5BAC8B5DA8A}" dt="2024-05-22T13:51:04.827" v="4657" actId="9405"/>
          <ac:inkMkLst>
            <pc:docMk/>
            <pc:sldMk cId="4250711783" sldId="258"/>
            <ac:inkMk id="9" creationId="{586EFFA7-0277-C38E-31B1-15850740698E}"/>
          </ac:inkMkLst>
        </pc:inkChg>
      </pc:sldChg>
      <pc:sldChg chg="del ord">
        <pc:chgData name="KYAW, Paing (2023)" userId="449d209a-3541-43e7-949d-388a0139c19e" providerId="ADAL" clId="{4AB594A3-024A-43AE-A0DF-A5BAC8B5DA8A}" dt="2024-05-01T13:06:19.680" v="145" actId="47"/>
        <pc:sldMkLst>
          <pc:docMk/>
          <pc:sldMk cId="2675808486" sldId="259"/>
        </pc:sldMkLst>
      </pc:sldChg>
      <pc:sldChg chg="addSp modSp mod">
        <pc:chgData name="KYAW, Paing (2023)" userId="449d209a-3541-43e7-949d-388a0139c19e" providerId="ADAL" clId="{4AB594A3-024A-43AE-A0DF-A5BAC8B5DA8A}" dt="2024-05-23T07:08:44.920" v="4754" actId="9405"/>
        <pc:sldMkLst>
          <pc:docMk/>
          <pc:sldMk cId="4051131607" sldId="260"/>
        </pc:sldMkLst>
        <pc:spChg chg="mod">
          <ac:chgData name="KYAW, Paing (2023)" userId="449d209a-3541-43e7-949d-388a0139c19e" providerId="ADAL" clId="{4AB594A3-024A-43AE-A0DF-A5BAC8B5DA8A}" dt="2024-05-22T10:57:39.934" v="4245"/>
          <ac:spMkLst>
            <pc:docMk/>
            <pc:sldMk cId="4051131607" sldId="260"/>
            <ac:spMk id="2" creationId="{61CB7624-A814-487B-400C-FACE1AE7125F}"/>
          </ac:spMkLst>
        </pc:spChg>
        <pc:spChg chg="mod">
          <ac:chgData name="KYAW, Paing (2023)" userId="449d209a-3541-43e7-949d-388a0139c19e" providerId="ADAL" clId="{4AB594A3-024A-43AE-A0DF-A5BAC8B5DA8A}" dt="2024-05-22T10:57:39.934" v="4245"/>
          <ac:spMkLst>
            <pc:docMk/>
            <pc:sldMk cId="4051131607" sldId="260"/>
            <ac:spMk id="3" creationId="{6D9875AE-DCA3-C652-2AD0-1D6D8D60206A}"/>
          </ac:spMkLst>
        </pc:spChg>
        <pc:inkChg chg="add">
          <ac:chgData name="KYAW, Paing (2023)" userId="449d209a-3541-43e7-949d-388a0139c19e" providerId="ADAL" clId="{4AB594A3-024A-43AE-A0DF-A5BAC8B5DA8A}" dt="2024-05-23T07:08:44.920" v="4754" actId="9405"/>
          <ac:inkMkLst>
            <pc:docMk/>
            <pc:sldMk cId="4051131607" sldId="260"/>
            <ac:inkMk id="4" creationId="{8EDEA765-6B1E-1BD1-B183-18055F459DE4}"/>
          </ac:inkMkLst>
        </pc:inkChg>
      </pc:sldChg>
      <pc:sldChg chg="addSp delSp modSp mod ord">
        <pc:chgData name="KYAW, Paing (2023)" userId="449d209a-3541-43e7-949d-388a0139c19e" providerId="ADAL" clId="{4AB594A3-024A-43AE-A0DF-A5BAC8B5DA8A}" dt="2024-05-22T13:56:30.951" v="4733" actId="313"/>
        <pc:sldMkLst>
          <pc:docMk/>
          <pc:sldMk cId="9744739" sldId="261"/>
        </pc:sldMkLst>
        <pc:spChg chg="mod">
          <ac:chgData name="KYAW, Paing (2023)" userId="449d209a-3541-43e7-949d-388a0139c19e" providerId="ADAL" clId="{4AB594A3-024A-43AE-A0DF-A5BAC8B5DA8A}" dt="2024-05-22T13:56:30.951" v="4733" actId="313"/>
          <ac:spMkLst>
            <pc:docMk/>
            <pc:sldMk cId="9744739" sldId="261"/>
            <ac:spMk id="2" creationId="{F8499224-8299-8AEF-A35E-DE8A6F965B98}"/>
          </ac:spMkLst>
        </pc:spChg>
        <pc:spChg chg="del mod">
          <ac:chgData name="KYAW, Paing (2023)" userId="449d209a-3541-43e7-949d-388a0139c19e" providerId="ADAL" clId="{4AB594A3-024A-43AE-A0DF-A5BAC8B5DA8A}" dt="2024-05-22T10:53:09.646" v="4228" actId="478"/>
          <ac:spMkLst>
            <pc:docMk/>
            <pc:sldMk cId="9744739" sldId="261"/>
            <ac:spMk id="3" creationId="{BFEB3EA6-E4AA-E202-813B-624584A841C9}"/>
          </ac:spMkLst>
        </pc:spChg>
        <pc:spChg chg="add mod">
          <ac:chgData name="KYAW, Paing (2023)" userId="449d209a-3541-43e7-949d-388a0139c19e" providerId="ADAL" clId="{4AB594A3-024A-43AE-A0DF-A5BAC8B5DA8A}" dt="2024-05-22T13:34:10.574" v="4533" actId="20577"/>
          <ac:spMkLst>
            <pc:docMk/>
            <pc:sldMk cId="9744739" sldId="261"/>
            <ac:spMk id="9" creationId="{8AAB2E7C-EFCA-73F1-5723-36B96E881062}"/>
          </ac:spMkLst>
        </pc:spChg>
        <pc:spChg chg="add mod">
          <ac:chgData name="KYAW, Paing (2023)" userId="449d209a-3541-43e7-949d-388a0139c19e" providerId="ADAL" clId="{4AB594A3-024A-43AE-A0DF-A5BAC8B5DA8A}" dt="2024-05-22T10:53:28.581" v="4235" actId="1076"/>
          <ac:spMkLst>
            <pc:docMk/>
            <pc:sldMk cId="9744739" sldId="261"/>
            <ac:spMk id="10" creationId="{81F4F64E-F0DC-601E-535A-252AF5E4B4BC}"/>
          </ac:spMkLst>
        </pc:spChg>
        <pc:picChg chg="add del mod">
          <ac:chgData name="KYAW, Paing (2023)" userId="449d209a-3541-43e7-949d-388a0139c19e" providerId="ADAL" clId="{4AB594A3-024A-43AE-A0DF-A5BAC8B5DA8A}" dt="2024-05-22T10:08:22.649" v="3887" actId="478"/>
          <ac:picMkLst>
            <pc:docMk/>
            <pc:sldMk cId="9744739" sldId="261"/>
            <ac:picMk id="5" creationId="{936E66DA-F1AE-770C-46DA-B8B5EA95E015}"/>
          </ac:picMkLst>
        </pc:picChg>
        <pc:picChg chg="add del mod">
          <ac:chgData name="KYAW, Paing (2023)" userId="449d209a-3541-43e7-949d-388a0139c19e" providerId="ADAL" clId="{4AB594A3-024A-43AE-A0DF-A5BAC8B5DA8A}" dt="2024-05-22T10:48:36.932" v="4134" actId="478"/>
          <ac:picMkLst>
            <pc:docMk/>
            <pc:sldMk cId="9744739" sldId="261"/>
            <ac:picMk id="6" creationId="{D419F49C-2B74-1AF4-6B4B-8E178B2ADE7C}"/>
          </ac:picMkLst>
        </pc:picChg>
        <pc:picChg chg="add mod">
          <ac:chgData name="KYAW, Paing (2023)" userId="449d209a-3541-43e7-949d-388a0139c19e" providerId="ADAL" clId="{4AB594A3-024A-43AE-A0DF-A5BAC8B5DA8A}" dt="2024-05-22T10:53:12.247" v="4229" actId="1076"/>
          <ac:picMkLst>
            <pc:docMk/>
            <pc:sldMk cId="9744739" sldId="261"/>
            <ac:picMk id="7" creationId="{505D3837-FB28-58D4-107A-67CE491524DB}"/>
          </ac:picMkLst>
        </pc:picChg>
        <pc:picChg chg="add mod">
          <ac:chgData name="KYAW, Paing (2023)" userId="449d209a-3541-43e7-949d-388a0139c19e" providerId="ADAL" clId="{4AB594A3-024A-43AE-A0DF-A5BAC8B5DA8A}" dt="2024-05-22T10:53:26.100" v="4234" actId="14100"/>
          <ac:picMkLst>
            <pc:docMk/>
            <pc:sldMk cId="9744739" sldId="261"/>
            <ac:picMk id="8" creationId="{CECCB218-0BBD-72AC-57EF-C8A2F28B3557}"/>
          </ac:picMkLst>
        </pc:picChg>
        <pc:inkChg chg="add">
          <ac:chgData name="KYAW, Paing (2023)" userId="449d209a-3541-43e7-949d-388a0139c19e" providerId="ADAL" clId="{4AB594A3-024A-43AE-A0DF-A5BAC8B5DA8A}" dt="2024-05-22T13:51:22.096" v="4660" actId="9405"/>
          <ac:inkMkLst>
            <pc:docMk/>
            <pc:sldMk cId="9744739" sldId="261"/>
            <ac:inkMk id="5" creationId="{D62E83EE-E900-F5C7-15B3-B2A0C363C5AA}"/>
          </ac:inkMkLst>
        </pc:inkChg>
        <pc:inkChg chg="add del">
          <ac:chgData name="KYAW, Paing (2023)" userId="449d209a-3541-43e7-949d-388a0139c19e" providerId="ADAL" clId="{4AB594A3-024A-43AE-A0DF-A5BAC8B5DA8A}" dt="2024-05-22T13:56:25.520" v="4732" actId="9405"/>
          <ac:inkMkLst>
            <pc:docMk/>
            <pc:sldMk cId="9744739" sldId="261"/>
            <ac:inkMk id="6" creationId="{5A8669D0-2CE7-58FF-822D-92396C67AF5D}"/>
          </ac:inkMkLst>
        </pc:inkChg>
      </pc:sldChg>
      <pc:sldChg chg="addSp delSp modSp add del mod ord setBg">
        <pc:chgData name="KYAW, Paing (2023)" userId="449d209a-3541-43e7-949d-388a0139c19e" providerId="ADAL" clId="{4AB594A3-024A-43AE-A0DF-A5BAC8B5DA8A}" dt="2024-05-22T13:53:08.854" v="4695" actId="14100"/>
        <pc:sldMkLst>
          <pc:docMk/>
          <pc:sldMk cId="3187706482" sldId="262"/>
        </pc:sldMkLst>
        <pc:spChg chg="mod">
          <ac:chgData name="KYAW, Paing (2023)" userId="449d209a-3541-43e7-949d-388a0139c19e" providerId="ADAL" clId="{4AB594A3-024A-43AE-A0DF-A5BAC8B5DA8A}" dt="2024-05-22T13:52:21.303" v="4676" actId="26606"/>
          <ac:spMkLst>
            <pc:docMk/>
            <pc:sldMk cId="3187706482" sldId="262"/>
            <ac:spMk id="2" creationId="{038EA463-1144-53F1-514E-B160375E8F84}"/>
          </ac:spMkLst>
        </pc:spChg>
        <pc:spChg chg="mod ord">
          <ac:chgData name="KYAW, Paing (2023)" userId="449d209a-3541-43e7-949d-388a0139c19e" providerId="ADAL" clId="{4AB594A3-024A-43AE-A0DF-A5BAC8B5DA8A}" dt="2024-05-22T13:52:57.670" v="4691" actId="27636"/>
          <ac:spMkLst>
            <pc:docMk/>
            <pc:sldMk cId="3187706482" sldId="262"/>
            <ac:spMk id="3" creationId="{FFF017DC-0A9C-2810-F0AF-DB110CF8C517}"/>
          </ac:spMkLst>
        </pc:spChg>
        <pc:spChg chg="add mod">
          <ac:chgData name="KYAW, Paing (2023)" userId="449d209a-3541-43e7-949d-388a0139c19e" providerId="ADAL" clId="{4AB594A3-024A-43AE-A0DF-A5BAC8B5DA8A}" dt="2024-05-22T13:53:08.854" v="4695" actId="14100"/>
          <ac:spMkLst>
            <pc:docMk/>
            <pc:sldMk cId="3187706482" sldId="262"/>
            <ac:spMk id="4" creationId="{BE577599-C531-BAD7-07C1-20FD3A91E991}"/>
          </ac:spMkLst>
        </pc:spChg>
        <pc:spChg chg="add del">
          <ac:chgData name="KYAW, Paing (2023)" userId="449d209a-3541-43e7-949d-388a0139c19e" providerId="ADAL" clId="{4AB594A3-024A-43AE-A0DF-A5BAC8B5DA8A}" dt="2024-05-22T06:50:14.132" v="2538" actId="26606"/>
          <ac:spMkLst>
            <pc:docMk/>
            <pc:sldMk cId="3187706482" sldId="262"/>
            <ac:spMk id="12" creationId="{5EF17487-C386-4F99-B5EB-4FD3DF4236B2}"/>
          </ac:spMkLst>
        </pc:spChg>
        <pc:spChg chg="add">
          <ac:chgData name="KYAW, Paing (2023)" userId="449d209a-3541-43e7-949d-388a0139c19e" providerId="ADAL" clId="{4AB594A3-024A-43AE-A0DF-A5BAC8B5DA8A}" dt="2024-05-22T13:52:21.303" v="4676" actId="26606"/>
          <ac:spMkLst>
            <pc:docMk/>
            <pc:sldMk cId="3187706482" sldId="262"/>
            <ac:spMk id="13" creationId="{E0CBAC23-2E3F-4A90-BA59-F8299F6A5439}"/>
          </ac:spMkLst>
        </pc:spChg>
        <pc:spChg chg="add del">
          <ac:chgData name="KYAW, Paing (2023)" userId="449d209a-3541-43e7-949d-388a0139c19e" providerId="ADAL" clId="{4AB594A3-024A-43AE-A0DF-A5BAC8B5DA8A}" dt="2024-05-22T06:50:14.132" v="2538" actId="26606"/>
          <ac:spMkLst>
            <pc:docMk/>
            <pc:sldMk cId="3187706482" sldId="262"/>
            <ac:spMk id="14" creationId="{A0DE92DF-4769-4DE9-93FD-EE31271850CA}"/>
          </ac:spMkLst>
        </pc:spChg>
        <pc:spChg chg="add">
          <ac:chgData name="KYAW, Paing (2023)" userId="449d209a-3541-43e7-949d-388a0139c19e" providerId="ADAL" clId="{4AB594A3-024A-43AE-A0DF-A5BAC8B5DA8A}" dt="2024-05-22T13:52:21.303" v="4676" actId="26606"/>
          <ac:spMkLst>
            <pc:docMk/>
            <pc:sldMk cId="3187706482" sldId="262"/>
            <ac:spMk id="15" creationId="{35DB3719-6FDC-4E5D-891D-FF40B7300F64}"/>
          </ac:spMkLst>
        </pc:spChg>
        <pc:spChg chg="add del">
          <ac:chgData name="KYAW, Paing (2023)" userId="449d209a-3541-43e7-949d-388a0139c19e" providerId="ADAL" clId="{4AB594A3-024A-43AE-A0DF-A5BAC8B5DA8A}" dt="2024-05-22T06:50:14.935" v="2540" actId="26606"/>
          <ac:spMkLst>
            <pc:docMk/>
            <pc:sldMk cId="3187706482" sldId="262"/>
            <ac:spMk id="16" creationId="{533DF362-939D-4EEE-8DC4-6B54607E5611}"/>
          </ac:spMkLst>
        </pc:spChg>
        <pc:spChg chg="add del">
          <ac:chgData name="KYAW, Paing (2023)" userId="449d209a-3541-43e7-949d-388a0139c19e" providerId="ADAL" clId="{4AB594A3-024A-43AE-A0DF-A5BAC8B5DA8A}" dt="2024-05-22T06:50:14.935" v="2540" actId="26606"/>
          <ac:spMkLst>
            <pc:docMk/>
            <pc:sldMk cId="3187706482" sldId="262"/>
            <ac:spMk id="17" creationId="{53E60C6D-4E85-4E14-BCDF-BF15C241F7CA}"/>
          </ac:spMkLst>
        </pc:spChg>
        <pc:spChg chg="add del">
          <ac:chgData name="KYAW, Paing (2023)" userId="449d209a-3541-43e7-949d-388a0139c19e" providerId="ADAL" clId="{4AB594A3-024A-43AE-A0DF-A5BAC8B5DA8A}" dt="2024-05-22T06:50:14.935" v="2540" actId="26606"/>
          <ac:spMkLst>
            <pc:docMk/>
            <pc:sldMk cId="3187706482" sldId="262"/>
            <ac:spMk id="18" creationId="{7D42D292-4C48-479B-9E59-E29CD9871C0C}"/>
          </ac:spMkLst>
        </pc:spChg>
        <pc:spChg chg="add del">
          <ac:chgData name="KYAW, Paing (2023)" userId="449d209a-3541-43e7-949d-388a0139c19e" providerId="ADAL" clId="{4AB594A3-024A-43AE-A0DF-A5BAC8B5DA8A}" dt="2024-05-22T06:50:16.931" v="2542" actId="26606"/>
          <ac:spMkLst>
            <pc:docMk/>
            <pc:sldMk cId="3187706482" sldId="262"/>
            <ac:spMk id="20" creationId="{B712E947-0734-45F9-9C4F-41114EC3A33E}"/>
          </ac:spMkLst>
        </pc:spChg>
        <pc:spChg chg="add del">
          <ac:chgData name="KYAW, Paing (2023)" userId="449d209a-3541-43e7-949d-388a0139c19e" providerId="ADAL" clId="{4AB594A3-024A-43AE-A0DF-A5BAC8B5DA8A}" dt="2024-05-22T06:50:16.931" v="2542" actId="26606"/>
          <ac:spMkLst>
            <pc:docMk/>
            <pc:sldMk cId="3187706482" sldId="262"/>
            <ac:spMk id="21" creationId="{5A65989E-BBD5-44D7-AA86-7AFD5D46BBC0}"/>
          </ac:spMkLst>
        </pc:spChg>
        <pc:spChg chg="add del">
          <ac:chgData name="KYAW, Paing (2023)" userId="449d209a-3541-43e7-949d-388a0139c19e" providerId="ADAL" clId="{4AB594A3-024A-43AE-A0DF-A5BAC8B5DA8A}" dt="2024-05-22T06:50:16.931" v="2542" actId="26606"/>
          <ac:spMkLst>
            <pc:docMk/>
            <pc:sldMk cId="3187706482" sldId="262"/>
            <ac:spMk id="22" creationId="{231A2881-D8D7-4A7D-ACA3-E9F849F853D8}"/>
          </ac:spMkLst>
        </pc:spChg>
        <pc:spChg chg="add del">
          <ac:chgData name="KYAW, Paing (2023)" userId="449d209a-3541-43e7-949d-388a0139c19e" providerId="ADAL" clId="{4AB594A3-024A-43AE-A0DF-A5BAC8B5DA8A}" dt="2024-05-22T06:50:20.017" v="2546" actId="26606"/>
          <ac:spMkLst>
            <pc:docMk/>
            <pc:sldMk cId="3187706482" sldId="262"/>
            <ac:spMk id="27" creationId="{149FB5C3-7336-4FE0-A30C-CC0A3646D499}"/>
          </ac:spMkLst>
        </pc:spChg>
        <pc:spChg chg="add del">
          <ac:chgData name="KYAW, Paing (2023)" userId="449d209a-3541-43e7-949d-388a0139c19e" providerId="ADAL" clId="{4AB594A3-024A-43AE-A0DF-A5BAC8B5DA8A}" dt="2024-05-22T06:50:20.017" v="2546" actId="26606"/>
          <ac:spMkLst>
            <pc:docMk/>
            <pc:sldMk cId="3187706482" sldId="262"/>
            <ac:spMk id="30" creationId="{0DA909B4-15FF-46A6-8A7F-7AEF977FE9ED}"/>
          </ac:spMkLst>
        </pc:spChg>
        <pc:spChg chg="add del">
          <ac:chgData name="KYAW, Paing (2023)" userId="449d209a-3541-43e7-949d-388a0139c19e" providerId="ADAL" clId="{4AB594A3-024A-43AE-A0DF-A5BAC8B5DA8A}" dt="2024-05-22T06:50:20.017" v="2546" actId="26606"/>
          <ac:spMkLst>
            <pc:docMk/>
            <pc:sldMk cId="3187706482" sldId="262"/>
            <ac:spMk id="31" creationId="{1382A32C-5B0C-4B1C-A074-76C6DBCC9F87}"/>
          </ac:spMkLst>
        </pc:spChg>
        <pc:spChg chg="add del">
          <ac:chgData name="KYAW, Paing (2023)" userId="449d209a-3541-43e7-949d-388a0139c19e" providerId="ADAL" clId="{4AB594A3-024A-43AE-A0DF-A5BAC8B5DA8A}" dt="2024-05-22T06:50:22.807" v="2548" actId="26606"/>
          <ac:spMkLst>
            <pc:docMk/>
            <pc:sldMk cId="3187706482" sldId="262"/>
            <ac:spMk id="33" creationId="{B712E947-0734-45F9-9C4F-41114EC3A33E}"/>
          </ac:spMkLst>
        </pc:spChg>
        <pc:spChg chg="add del">
          <ac:chgData name="KYAW, Paing (2023)" userId="449d209a-3541-43e7-949d-388a0139c19e" providerId="ADAL" clId="{4AB594A3-024A-43AE-A0DF-A5BAC8B5DA8A}" dt="2024-05-22T06:50:22.807" v="2548" actId="26606"/>
          <ac:spMkLst>
            <pc:docMk/>
            <pc:sldMk cId="3187706482" sldId="262"/>
            <ac:spMk id="34" creationId="{5A65989E-BBD5-44D7-AA86-7AFD5D46BBC0}"/>
          </ac:spMkLst>
        </pc:spChg>
        <pc:spChg chg="add del">
          <ac:chgData name="KYAW, Paing (2023)" userId="449d209a-3541-43e7-949d-388a0139c19e" providerId="ADAL" clId="{4AB594A3-024A-43AE-A0DF-A5BAC8B5DA8A}" dt="2024-05-22T06:50:22.807" v="2548" actId="26606"/>
          <ac:spMkLst>
            <pc:docMk/>
            <pc:sldMk cId="3187706482" sldId="262"/>
            <ac:spMk id="35" creationId="{231A2881-D8D7-4A7D-ACA3-E9F849F853D8}"/>
          </ac:spMkLst>
        </pc:spChg>
        <pc:spChg chg="add del">
          <ac:chgData name="KYAW, Paing (2023)" userId="449d209a-3541-43e7-949d-388a0139c19e" providerId="ADAL" clId="{4AB594A3-024A-43AE-A0DF-A5BAC8B5DA8A}" dt="2024-05-22T06:50:28.339" v="2550" actId="26606"/>
          <ac:spMkLst>
            <pc:docMk/>
            <pc:sldMk cId="3187706482" sldId="262"/>
            <ac:spMk id="37" creationId="{5A0118C5-4F8D-4CF4-BADD-53FEACC6C42A}"/>
          </ac:spMkLst>
        </pc:spChg>
        <pc:spChg chg="add del">
          <ac:chgData name="KYAW, Paing (2023)" userId="449d209a-3541-43e7-949d-388a0139c19e" providerId="ADAL" clId="{4AB594A3-024A-43AE-A0DF-A5BAC8B5DA8A}" dt="2024-05-22T06:50:28.339" v="2550" actId="26606"/>
          <ac:spMkLst>
            <pc:docMk/>
            <pc:sldMk cId="3187706482" sldId="262"/>
            <ac:spMk id="40" creationId="{877E3FF1-E4B8-49CB-9DD6-7D2067808FFB}"/>
          </ac:spMkLst>
        </pc:spChg>
        <pc:spChg chg="add del">
          <ac:chgData name="KYAW, Paing (2023)" userId="449d209a-3541-43e7-949d-388a0139c19e" providerId="ADAL" clId="{4AB594A3-024A-43AE-A0DF-A5BAC8B5DA8A}" dt="2024-05-22T06:50:28.339" v="2550" actId="26606"/>
          <ac:spMkLst>
            <pc:docMk/>
            <pc:sldMk cId="3187706482" sldId="262"/>
            <ac:spMk id="41" creationId="{30BDE8C6-094E-46E6-BD5E-75FAB4F7CAC7}"/>
          </ac:spMkLst>
        </pc:spChg>
        <pc:spChg chg="add del">
          <ac:chgData name="KYAW, Paing (2023)" userId="449d209a-3541-43e7-949d-388a0139c19e" providerId="ADAL" clId="{4AB594A3-024A-43AE-A0DF-A5BAC8B5DA8A}" dt="2024-05-22T06:50:30.717" v="2553" actId="26606"/>
          <ac:spMkLst>
            <pc:docMk/>
            <pc:sldMk cId="3187706482" sldId="262"/>
            <ac:spMk id="46" creationId="{B712E947-0734-45F9-9C4F-41114EC3A33E}"/>
          </ac:spMkLst>
        </pc:spChg>
        <pc:spChg chg="add del">
          <ac:chgData name="KYAW, Paing (2023)" userId="449d209a-3541-43e7-949d-388a0139c19e" providerId="ADAL" clId="{4AB594A3-024A-43AE-A0DF-A5BAC8B5DA8A}" dt="2024-05-22T06:50:36.864" v="2555" actId="26606"/>
          <ac:spMkLst>
            <pc:docMk/>
            <pc:sldMk cId="3187706482" sldId="262"/>
            <ac:spMk id="52" creationId="{72D05657-94EE-4B2D-BC1B-A1D065063658}"/>
          </ac:spMkLst>
        </pc:spChg>
        <pc:spChg chg="add del">
          <ac:chgData name="KYAW, Paing (2023)" userId="449d209a-3541-43e7-949d-388a0139c19e" providerId="ADAL" clId="{4AB594A3-024A-43AE-A0DF-A5BAC8B5DA8A}" dt="2024-05-22T06:50:36.864" v="2555" actId="26606"/>
          <ac:spMkLst>
            <pc:docMk/>
            <pc:sldMk cId="3187706482" sldId="262"/>
            <ac:spMk id="53" creationId="{7586665A-47B3-4AEE-BC94-15D89FF706B3}"/>
          </ac:spMkLst>
        </pc:spChg>
        <pc:spChg chg="add del">
          <ac:chgData name="KYAW, Paing (2023)" userId="449d209a-3541-43e7-949d-388a0139c19e" providerId="ADAL" clId="{4AB594A3-024A-43AE-A0DF-A5BAC8B5DA8A}" dt="2024-05-22T06:50:44.335" v="2559" actId="26606"/>
          <ac:spMkLst>
            <pc:docMk/>
            <pc:sldMk cId="3187706482" sldId="262"/>
            <ac:spMk id="55" creationId="{B5DAA40F-4F28-4316-934E-C55D7C3AA018}"/>
          </ac:spMkLst>
        </pc:spChg>
        <pc:spChg chg="add del">
          <ac:chgData name="KYAW, Paing (2023)" userId="449d209a-3541-43e7-949d-388a0139c19e" providerId="ADAL" clId="{4AB594A3-024A-43AE-A0DF-A5BAC8B5DA8A}" dt="2024-05-22T06:50:44.335" v="2559" actId="26606"/>
          <ac:spMkLst>
            <pc:docMk/>
            <pc:sldMk cId="3187706482" sldId="262"/>
            <ac:spMk id="56" creationId="{F6D467C8-A8E0-468B-B88D-9CEEE37BFC59}"/>
          </ac:spMkLst>
        </pc:spChg>
        <pc:spChg chg="add del">
          <ac:chgData name="KYAW, Paing (2023)" userId="449d209a-3541-43e7-949d-388a0139c19e" providerId="ADAL" clId="{4AB594A3-024A-43AE-A0DF-A5BAC8B5DA8A}" dt="2024-05-22T06:50:44.335" v="2559" actId="26606"/>
          <ac:spMkLst>
            <pc:docMk/>
            <pc:sldMk cId="3187706482" sldId="262"/>
            <ac:spMk id="57" creationId="{62677C27-4325-4BE2-B2C9-B721DA9E3CD4}"/>
          </ac:spMkLst>
        </pc:spChg>
        <pc:grpChg chg="add del">
          <ac:chgData name="KYAW, Paing (2023)" userId="449d209a-3541-43e7-949d-388a0139c19e" providerId="ADAL" clId="{4AB594A3-024A-43AE-A0DF-A5BAC8B5DA8A}" dt="2024-05-22T06:50:19.506" v="2544" actId="26606"/>
          <ac:grpSpMkLst>
            <pc:docMk/>
            <pc:sldMk cId="3187706482" sldId="262"/>
            <ac:grpSpMk id="24" creationId="{12B241C5-7E45-AD52-638D-31E8FD2BC181}"/>
          </ac:grpSpMkLst>
        </pc:grpChg>
        <pc:grpChg chg="add del">
          <ac:chgData name="KYAW, Paing (2023)" userId="449d209a-3541-43e7-949d-388a0139c19e" providerId="ADAL" clId="{4AB594A3-024A-43AE-A0DF-A5BAC8B5DA8A}" dt="2024-05-22T06:50:20.017" v="2546" actId="26606"/>
          <ac:grpSpMkLst>
            <pc:docMk/>
            <pc:sldMk cId="3187706482" sldId="262"/>
            <ac:grpSpMk id="28" creationId="{19A6B5CE-CB1D-48EE-8B43-E952235C8371}"/>
          </ac:grpSpMkLst>
        </pc:grpChg>
        <pc:grpChg chg="add del">
          <ac:chgData name="KYAW, Paing (2023)" userId="449d209a-3541-43e7-949d-388a0139c19e" providerId="ADAL" clId="{4AB594A3-024A-43AE-A0DF-A5BAC8B5DA8A}" dt="2024-05-22T06:50:28.339" v="2550" actId="26606"/>
          <ac:grpSpMkLst>
            <pc:docMk/>
            <pc:sldMk cId="3187706482" sldId="262"/>
            <ac:grpSpMk id="38" creationId="{5C880D58-0477-47F1-B3CB-4B301794116A}"/>
          </ac:grpSpMkLst>
        </pc:grpChg>
        <pc:grpChg chg="add del">
          <ac:chgData name="KYAW, Paing (2023)" userId="449d209a-3541-43e7-949d-388a0139c19e" providerId="ADAL" clId="{4AB594A3-024A-43AE-A0DF-A5BAC8B5DA8A}" dt="2024-05-22T06:50:28.339" v="2550" actId="26606"/>
          <ac:grpSpMkLst>
            <pc:docMk/>
            <pc:sldMk cId="3187706482" sldId="262"/>
            <ac:grpSpMk id="42" creationId="{582A903B-6B78-4F0A-B7C9-3D80499020B8}"/>
          </ac:grpSpMkLst>
        </pc:grpChg>
        <pc:grpChg chg="add del">
          <ac:chgData name="KYAW, Paing (2023)" userId="449d209a-3541-43e7-949d-388a0139c19e" providerId="ADAL" clId="{4AB594A3-024A-43AE-A0DF-A5BAC8B5DA8A}" dt="2024-05-22T06:50:30.717" v="2553" actId="26606"/>
          <ac:grpSpMkLst>
            <pc:docMk/>
            <pc:sldMk cId="3187706482" sldId="262"/>
            <ac:grpSpMk id="47" creationId="{12B3290A-D3BF-4B87-B55B-FD9A98B49727}"/>
          </ac:grpSpMkLst>
        </pc:grpChg>
        <pc:picChg chg="add mod ord">
          <ac:chgData name="KYAW, Paing (2023)" userId="449d209a-3541-43e7-949d-388a0139c19e" providerId="ADAL" clId="{4AB594A3-024A-43AE-A0DF-A5BAC8B5DA8A}" dt="2024-05-22T13:53:01.053" v="4692" actId="1076"/>
          <ac:picMkLst>
            <pc:docMk/>
            <pc:sldMk cId="3187706482" sldId="262"/>
            <ac:picMk id="5" creationId="{34FDC3FD-7BEE-E6ED-D146-B08F391427CF}"/>
          </ac:picMkLst>
        </pc:picChg>
        <pc:picChg chg="add del mod ord">
          <ac:chgData name="KYAW, Paing (2023)" userId="449d209a-3541-43e7-949d-388a0139c19e" providerId="ADAL" clId="{4AB594A3-024A-43AE-A0DF-A5BAC8B5DA8A}" dt="2024-05-22T09:49:50.749" v="3114" actId="478"/>
          <ac:picMkLst>
            <pc:docMk/>
            <pc:sldMk cId="3187706482" sldId="262"/>
            <ac:picMk id="7" creationId="{4B943CB7-19B9-DBC3-90E9-DA31F8A8B214}"/>
          </ac:picMkLst>
        </pc:picChg>
        <pc:inkChg chg="add del">
          <ac:chgData name="KYAW, Paing (2023)" userId="449d209a-3541-43e7-949d-388a0139c19e" providerId="ADAL" clId="{4AB594A3-024A-43AE-A0DF-A5BAC8B5DA8A}" dt="2024-05-22T13:51:47.113" v="4664" actId="9405"/>
          <ac:inkMkLst>
            <pc:docMk/>
            <pc:sldMk cId="3187706482" sldId="262"/>
            <ac:inkMk id="6" creationId="{3A494F0C-C893-5069-2144-4C616E0EF608}"/>
          </ac:inkMkLst>
        </pc:inkChg>
        <pc:inkChg chg="add del">
          <ac:chgData name="KYAW, Paing (2023)" userId="449d209a-3541-43e7-949d-388a0139c19e" providerId="ADAL" clId="{4AB594A3-024A-43AE-A0DF-A5BAC8B5DA8A}" dt="2024-05-22T13:51:53.095" v="4666" actId="9405"/>
          <ac:inkMkLst>
            <pc:docMk/>
            <pc:sldMk cId="3187706482" sldId="262"/>
            <ac:inkMk id="7" creationId="{A2360522-6979-5405-5E4E-308CD4E7A6B9}"/>
          </ac:inkMkLst>
        </pc:inkChg>
        <pc:inkChg chg="add del">
          <ac:chgData name="KYAW, Paing (2023)" userId="449d209a-3541-43e7-949d-388a0139c19e" providerId="ADAL" clId="{4AB594A3-024A-43AE-A0DF-A5BAC8B5DA8A}" dt="2024-05-22T13:52:06.789" v="4669" actId="9405"/>
          <ac:inkMkLst>
            <pc:docMk/>
            <pc:sldMk cId="3187706482" sldId="262"/>
            <ac:inkMk id="8" creationId="{B139604F-5F05-F815-0E68-C26D7FAF03D2}"/>
          </ac:inkMkLst>
        </pc:inkChg>
        <pc:inkChg chg="add del">
          <ac:chgData name="KYAW, Paing (2023)" userId="449d209a-3541-43e7-949d-388a0139c19e" providerId="ADAL" clId="{4AB594A3-024A-43AE-A0DF-A5BAC8B5DA8A}" dt="2024-05-22T13:52:09.786" v="4671" actId="9405"/>
          <ac:inkMkLst>
            <pc:docMk/>
            <pc:sldMk cId="3187706482" sldId="262"/>
            <ac:inkMk id="9" creationId="{ECA6E458-9B6B-DEE4-87CF-D5B14DCE33D4}"/>
          </ac:inkMkLst>
        </pc:inkChg>
        <pc:inkChg chg="add del">
          <ac:chgData name="KYAW, Paing (2023)" userId="449d209a-3541-43e7-949d-388a0139c19e" providerId="ADAL" clId="{4AB594A3-024A-43AE-A0DF-A5BAC8B5DA8A}" dt="2024-05-22T13:52:12.310" v="4673" actId="9405"/>
          <ac:inkMkLst>
            <pc:docMk/>
            <pc:sldMk cId="3187706482" sldId="262"/>
            <ac:inkMk id="10" creationId="{90C09197-E42B-E924-0D5A-4A01F1A19958}"/>
          </ac:inkMkLst>
        </pc:inkChg>
        <pc:inkChg chg="add del">
          <ac:chgData name="KYAW, Paing (2023)" userId="449d209a-3541-43e7-949d-388a0139c19e" providerId="ADAL" clId="{4AB594A3-024A-43AE-A0DF-A5BAC8B5DA8A}" dt="2024-05-22T13:52:15.599" v="4675" actId="9405"/>
          <ac:inkMkLst>
            <pc:docMk/>
            <pc:sldMk cId="3187706482" sldId="262"/>
            <ac:inkMk id="11" creationId="{BF9E4E87-4E66-091F-28A0-BCF547D5E6EC}"/>
          </ac:inkMkLst>
        </pc:inkChg>
        <pc:inkChg chg="add del">
          <ac:chgData name="KYAW, Paing (2023)" userId="449d209a-3541-43e7-949d-388a0139c19e" providerId="ADAL" clId="{4AB594A3-024A-43AE-A0DF-A5BAC8B5DA8A}" dt="2024-05-22T13:52:33.163" v="4679" actId="9405"/>
          <ac:inkMkLst>
            <pc:docMk/>
            <pc:sldMk cId="3187706482" sldId="262"/>
            <ac:inkMk id="12" creationId="{2FDEAF95-B2C7-DCD5-1D7D-E0F88E59D5D5}"/>
          </ac:inkMkLst>
        </pc:inkChg>
      </pc:sldChg>
      <pc:sldChg chg="modSp del mod">
        <pc:chgData name="KYAW, Paing (2023)" userId="449d209a-3541-43e7-949d-388a0139c19e" providerId="ADAL" clId="{4AB594A3-024A-43AE-A0DF-A5BAC8B5DA8A}" dt="2024-05-22T10:54:14.622" v="4236" actId="47"/>
        <pc:sldMkLst>
          <pc:docMk/>
          <pc:sldMk cId="4108233360" sldId="263"/>
        </pc:sldMkLst>
        <pc:spChg chg="mod">
          <ac:chgData name="KYAW, Paing (2023)" userId="449d209a-3541-43e7-949d-388a0139c19e" providerId="ADAL" clId="{4AB594A3-024A-43AE-A0DF-A5BAC8B5DA8A}" dt="2024-05-22T08:49:53.349" v="2784"/>
          <ac:spMkLst>
            <pc:docMk/>
            <pc:sldMk cId="4108233360" sldId="263"/>
            <ac:spMk id="2" creationId="{80A89666-6E6C-AE6F-1A8F-32F2C2725AE8}"/>
          </ac:spMkLst>
        </pc:spChg>
        <pc:spChg chg="mod">
          <ac:chgData name="KYAW, Paing (2023)" userId="449d209a-3541-43e7-949d-388a0139c19e" providerId="ADAL" clId="{4AB594A3-024A-43AE-A0DF-A5BAC8B5DA8A}" dt="2024-05-22T08:49:53.349" v="2784"/>
          <ac:spMkLst>
            <pc:docMk/>
            <pc:sldMk cId="4108233360" sldId="263"/>
            <ac:spMk id="3" creationId="{869299F8-1FCB-3350-44D0-45AD091D9E8A}"/>
          </ac:spMkLst>
        </pc:spChg>
      </pc:sldChg>
      <pc:sldChg chg="addSp delSp modSp mod setBg modNotesTx">
        <pc:chgData name="KYAW, Paing (2023)" userId="449d209a-3541-43e7-949d-388a0139c19e" providerId="ADAL" clId="{4AB594A3-024A-43AE-A0DF-A5BAC8B5DA8A}" dt="2024-05-22T13:53:57.094" v="4710" actId="9405"/>
        <pc:sldMkLst>
          <pc:docMk/>
          <pc:sldMk cId="2602241295" sldId="264"/>
        </pc:sldMkLst>
        <pc:spChg chg="mod">
          <ac:chgData name="KYAW, Paing (2023)" userId="449d209a-3541-43e7-949d-388a0139c19e" providerId="ADAL" clId="{4AB594A3-024A-43AE-A0DF-A5BAC8B5DA8A}" dt="2024-05-22T11:52:40.641" v="4368" actId="26606"/>
          <ac:spMkLst>
            <pc:docMk/>
            <pc:sldMk cId="2602241295" sldId="264"/>
            <ac:spMk id="2" creationId="{5EC20566-E79B-19FA-E115-396861F8D838}"/>
          </ac:spMkLst>
        </pc:spChg>
        <pc:spChg chg="mod ord">
          <ac:chgData name="KYAW, Paing (2023)" userId="449d209a-3541-43e7-949d-388a0139c19e" providerId="ADAL" clId="{4AB594A3-024A-43AE-A0DF-A5BAC8B5DA8A}" dt="2024-05-22T13:33:07.381" v="4530" actId="1076"/>
          <ac:spMkLst>
            <pc:docMk/>
            <pc:sldMk cId="2602241295" sldId="264"/>
            <ac:spMk id="3" creationId="{28B5DA1C-575A-4598-D707-5088864DEAC6}"/>
          </ac:spMkLst>
        </pc:spChg>
        <pc:spChg chg="add mod">
          <ac:chgData name="KYAW, Paing (2023)" userId="449d209a-3541-43e7-949d-388a0139c19e" providerId="ADAL" clId="{4AB594A3-024A-43AE-A0DF-A5BAC8B5DA8A}" dt="2024-05-22T13:32:41.801" v="4508" actId="1076"/>
          <ac:spMkLst>
            <pc:docMk/>
            <pc:sldMk cId="2602241295" sldId="264"/>
            <ac:spMk id="10" creationId="{928DFD1C-502C-2B61-80BB-7E89E0EFE7B3}"/>
          </ac:spMkLst>
        </pc:spChg>
        <pc:spChg chg="add mod">
          <ac:chgData name="KYAW, Paing (2023)" userId="449d209a-3541-43e7-949d-388a0139c19e" providerId="ADAL" clId="{4AB594A3-024A-43AE-A0DF-A5BAC8B5DA8A}" dt="2024-05-22T13:33:17.159" v="4531" actId="1076"/>
          <ac:spMkLst>
            <pc:docMk/>
            <pc:sldMk cId="2602241295" sldId="264"/>
            <ac:spMk id="12" creationId="{03378985-358A-0D2C-9C08-978E83FB0442}"/>
          </ac:spMkLst>
        </pc:spChg>
        <pc:spChg chg="add del">
          <ac:chgData name="KYAW, Paing (2023)" userId="449d209a-3541-43e7-949d-388a0139c19e" providerId="ADAL" clId="{4AB594A3-024A-43AE-A0DF-A5BAC8B5DA8A}" dt="2024-05-22T11:52:28.917" v="4356" actId="26606"/>
          <ac:spMkLst>
            <pc:docMk/>
            <pc:sldMk cId="2602241295" sldId="264"/>
            <ac:spMk id="16" creationId="{AD96FDFD-4E42-4A06-B8B5-768A1DB9C2A9}"/>
          </ac:spMkLst>
        </pc:spChg>
        <pc:spChg chg="add del">
          <ac:chgData name="KYAW, Paing (2023)" userId="449d209a-3541-43e7-949d-388a0139c19e" providerId="ADAL" clId="{4AB594A3-024A-43AE-A0DF-A5BAC8B5DA8A}" dt="2024-05-22T11:52:30.513" v="4358" actId="26606"/>
          <ac:spMkLst>
            <pc:docMk/>
            <pc:sldMk cId="2602241295" sldId="264"/>
            <ac:spMk id="19" creationId="{B00278AE-C62A-3610-2127-E5F5BEDC2228}"/>
          </ac:spMkLst>
        </pc:spChg>
        <pc:spChg chg="add del">
          <ac:chgData name="KYAW, Paing (2023)" userId="449d209a-3541-43e7-949d-388a0139c19e" providerId="ADAL" clId="{4AB594A3-024A-43AE-A0DF-A5BAC8B5DA8A}" dt="2024-05-22T11:52:35.351" v="4362" actId="26606"/>
          <ac:spMkLst>
            <pc:docMk/>
            <pc:sldMk cId="2602241295" sldId="264"/>
            <ac:spMk id="20" creationId="{3B438362-1E1E-4C62-A99E-4134CB16366C}"/>
          </ac:spMkLst>
        </pc:spChg>
        <pc:spChg chg="add del">
          <ac:chgData name="KYAW, Paing (2023)" userId="449d209a-3541-43e7-949d-388a0139c19e" providerId="ADAL" clId="{4AB594A3-024A-43AE-A0DF-A5BAC8B5DA8A}" dt="2024-05-22T11:52:31.783" v="4360" actId="26606"/>
          <ac:spMkLst>
            <pc:docMk/>
            <pc:sldMk cId="2602241295" sldId="264"/>
            <ac:spMk id="22" creationId="{2AB11B05-5E59-5B88-D8DB-0E975DEAE49E}"/>
          </ac:spMkLst>
        </pc:spChg>
        <pc:spChg chg="add del">
          <ac:chgData name="KYAW, Paing (2023)" userId="449d209a-3541-43e7-949d-388a0139c19e" providerId="ADAL" clId="{4AB594A3-024A-43AE-A0DF-A5BAC8B5DA8A}" dt="2024-05-22T11:52:35.351" v="4362" actId="26606"/>
          <ac:spMkLst>
            <pc:docMk/>
            <pc:sldMk cId="2602241295" sldId="264"/>
            <ac:spMk id="24" creationId="{4D3DC50D-CA0F-48F9-B17E-20D8669AA4E0}"/>
          </ac:spMkLst>
        </pc:spChg>
        <pc:spChg chg="add del">
          <ac:chgData name="KYAW, Paing (2023)" userId="449d209a-3541-43e7-949d-388a0139c19e" providerId="ADAL" clId="{4AB594A3-024A-43AE-A0DF-A5BAC8B5DA8A}" dt="2024-05-22T11:52:35.351" v="4362" actId="26606"/>
          <ac:spMkLst>
            <pc:docMk/>
            <pc:sldMk cId="2602241295" sldId="264"/>
            <ac:spMk id="25" creationId="{9E9F2A28-69A3-4945-B6B6-C2E4A6C55373}"/>
          </ac:spMkLst>
        </pc:spChg>
        <pc:spChg chg="add del">
          <ac:chgData name="KYAW, Paing (2023)" userId="449d209a-3541-43e7-949d-388a0139c19e" providerId="ADAL" clId="{4AB594A3-024A-43AE-A0DF-A5BAC8B5DA8A}" dt="2024-05-22T11:52:35.351" v="4362" actId="26606"/>
          <ac:spMkLst>
            <pc:docMk/>
            <pc:sldMk cId="2602241295" sldId="264"/>
            <ac:spMk id="26" creationId="{D1B80E9C-CF8A-440B-B8F5-54BF121BF458}"/>
          </ac:spMkLst>
        </pc:spChg>
        <pc:spChg chg="add del">
          <ac:chgData name="KYAW, Paing (2023)" userId="449d209a-3541-43e7-949d-388a0139c19e" providerId="ADAL" clId="{4AB594A3-024A-43AE-A0DF-A5BAC8B5DA8A}" dt="2024-05-22T11:52:35.351" v="4362" actId="26606"/>
          <ac:spMkLst>
            <pc:docMk/>
            <pc:sldMk cId="2602241295" sldId="264"/>
            <ac:spMk id="27" creationId="{CB147A70-DC29-4DDF-A34C-2B82C6E2295E}"/>
          </ac:spMkLst>
        </pc:spChg>
        <pc:spChg chg="add del">
          <ac:chgData name="KYAW, Paing (2023)" userId="449d209a-3541-43e7-949d-388a0139c19e" providerId="ADAL" clId="{4AB594A3-024A-43AE-A0DF-A5BAC8B5DA8A}" dt="2024-05-22T11:52:35.351" v="4362" actId="26606"/>
          <ac:spMkLst>
            <pc:docMk/>
            <pc:sldMk cId="2602241295" sldId="264"/>
            <ac:spMk id="28" creationId="{6C077334-5571-4B83-A83E-4CCCFA7B5E8A}"/>
          </ac:spMkLst>
        </pc:spChg>
        <pc:spChg chg="add del">
          <ac:chgData name="KYAW, Paing (2023)" userId="449d209a-3541-43e7-949d-388a0139c19e" providerId="ADAL" clId="{4AB594A3-024A-43AE-A0DF-A5BAC8B5DA8A}" dt="2024-05-22T11:52:37.976" v="4366" actId="26606"/>
          <ac:spMkLst>
            <pc:docMk/>
            <pc:sldMk cId="2602241295" sldId="264"/>
            <ac:spMk id="34" creationId="{638B61BD-0EE1-4D29-B894-126CD61C5DED}"/>
          </ac:spMkLst>
        </pc:spChg>
        <pc:spChg chg="add del">
          <ac:chgData name="KYAW, Paing (2023)" userId="449d209a-3541-43e7-949d-388a0139c19e" providerId="ADAL" clId="{4AB594A3-024A-43AE-A0DF-A5BAC8B5DA8A}" dt="2024-05-22T11:52:37.976" v="4366" actId="26606"/>
          <ac:spMkLst>
            <pc:docMk/>
            <pc:sldMk cId="2602241295" sldId="264"/>
            <ac:spMk id="35" creationId="{BBC14DD5-C584-4158-BF76-ECE3C6DB48AD}"/>
          </ac:spMkLst>
        </pc:spChg>
        <pc:spChg chg="add del">
          <ac:chgData name="KYAW, Paing (2023)" userId="449d209a-3541-43e7-949d-388a0139c19e" providerId="ADAL" clId="{4AB594A3-024A-43AE-A0DF-A5BAC8B5DA8A}" dt="2024-05-22T11:52:40.641" v="4368" actId="26606"/>
          <ac:spMkLst>
            <pc:docMk/>
            <pc:sldMk cId="2602241295" sldId="264"/>
            <ac:spMk id="37" creationId="{AD96FDFD-4E42-4A06-B8B5-768A1DB9C2A9}"/>
          </ac:spMkLst>
        </pc:spChg>
        <pc:grpChg chg="add del">
          <ac:chgData name="KYAW, Paing (2023)" userId="449d209a-3541-43e7-949d-388a0139c19e" providerId="ADAL" clId="{4AB594A3-024A-43AE-A0DF-A5BAC8B5DA8A}" dt="2024-05-22T11:52:36.217" v="4364" actId="26606"/>
          <ac:grpSpMkLst>
            <pc:docMk/>
            <pc:sldMk cId="2602241295" sldId="264"/>
            <ac:grpSpMk id="30" creationId="{3D8C2594-D090-8C08-EF11-EB4DE055D0E4}"/>
          </ac:grpSpMkLst>
        </pc:grpChg>
        <pc:picChg chg="add mod">
          <ac:chgData name="KYAW, Paing (2023)" userId="449d209a-3541-43e7-949d-388a0139c19e" providerId="ADAL" clId="{4AB594A3-024A-43AE-A0DF-A5BAC8B5DA8A}" dt="2024-05-22T13:32:06.681" v="4480" actId="14100"/>
          <ac:picMkLst>
            <pc:docMk/>
            <pc:sldMk cId="2602241295" sldId="264"/>
            <ac:picMk id="5" creationId="{02D4F17D-A272-D0E6-B7A5-DEA55B0AF10D}"/>
          </ac:picMkLst>
        </pc:picChg>
        <pc:picChg chg="add del mod">
          <ac:chgData name="KYAW, Paing (2023)" userId="449d209a-3541-43e7-949d-388a0139c19e" providerId="ADAL" clId="{4AB594A3-024A-43AE-A0DF-A5BAC8B5DA8A}" dt="2024-05-22T11:44:12.118" v="4254" actId="478"/>
          <ac:picMkLst>
            <pc:docMk/>
            <pc:sldMk cId="2602241295" sldId="264"/>
            <ac:picMk id="5" creationId="{687264B1-4C6E-D4F4-0F5C-42FEEDAFCFE0}"/>
          </ac:picMkLst>
        </pc:picChg>
        <pc:picChg chg="add del mod">
          <ac:chgData name="KYAW, Paing (2023)" userId="449d209a-3541-43e7-949d-388a0139c19e" providerId="ADAL" clId="{4AB594A3-024A-43AE-A0DF-A5BAC8B5DA8A}" dt="2024-05-22T13:18:19.350" v="4468" actId="478"/>
          <ac:picMkLst>
            <pc:docMk/>
            <pc:sldMk cId="2602241295" sldId="264"/>
            <ac:picMk id="7" creationId="{1F0B7688-738B-2F9E-2541-DBE39E82C6EB}"/>
          </ac:picMkLst>
        </pc:picChg>
        <pc:picChg chg="add mod">
          <ac:chgData name="KYAW, Paing (2023)" userId="449d209a-3541-43e7-949d-388a0139c19e" providerId="ADAL" clId="{4AB594A3-024A-43AE-A0DF-A5BAC8B5DA8A}" dt="2024-05-22T13:33:19.279" v="4532" actId="1076"/>
          <ac:picMkLst>
            <pc:docMk/>
            <pc:sldMk cId="2602241295" sldId="264"/>
            <ac:picMk id="8" creationId="{847974CB-14E0-7BF6-6CAA-8A7FC8C1DD6B}"/>
          </ac:picMkLst>
        </pc:picChg>
        <pc:picChg chg="add del mod ord">
          <ac:chgData name="KYAW, Paing (2023)" userId="449d209a-3541-43e7-949d-388a0139c19e" providerId="ADAL" clId="{4AB594A3-024A-43AE-A0DF-A5BAC8B5DA8A}" dt="2024-05-22T13:18:19.350" v="4468" actId="478"/>
          <ac:picMkLst>
            <pc:docMk/>
            <pc:sldMk cId="2602241295" sldId="264"/>
            <ac:picMk id="9" creationId="{CBB6859B-B408-A8EA-E30B-0FB8BCD3CE85}"/>
          </ac:picMkLst>
        </pc:picChg>
        <pc:picChg chg="add del mod ord">
          <ac:chgData name="KYAW, Paing (2023)" userId="449d209a-3541-43e7-949d-388a0139c19e" providerId="ADAL" clId="{4AB594A3-024A-43AE-A0DF-A5BAC8B5DA8A}" dt="2024-05-22T13:18:19.350" v="4468" actId="478"/>
          <ac:picMkLst>
            <pc:docMk/>
            <pc:sldMk cId="2602241295" sldId="264"/>
            <ac:picMk id="11" creationId="{8288D0C8-5C02-3DBA-F7DB-BE368BDEB511}"/>
          </ac:picMkLst>
        </pc:picChg>
        <pc:inkChg chg="add del">
          <ac:chgData name="KYAW, Paing (2023)" userId="449d209a-3541-43e7-949d-388a0139c19e" providerId="ADAL" clId="{4AB594A3-024A-43AE-A0DF-A5BAC8B5DA8A}" dt="2024-05-22T13:53:52.319" v="4707" actId="9405"/>
          <ac:inkMkLst>
            <pc:docMk/>
            <pc:sldMk cId="2602241295" sldId="264"/>
            <ac:inkMk id="13" creationId="{27301F5A-79EB-3783-5A28-011099084BC9}"/>
          </ac:inkMkLst>
        </pc:inkChg>
        <pc:inkChg chg="add del">
          <ac:chgData name="KYAW, Paing (2023)" userId="449d209a-3541-43e7-949d-388a0139c19e" providerId="ADAL" clId="{4AB594A3-024A-43AE-A0DF-A5BAC8B5DA8A}" dt="2024-05-22T13:53:55.524" v="4709" actId="9405"/>
          <ac:inkMkLst>
            <pc:docMk/>
            <pc:sldMk cId="2602241295" sldId="264"/>
            <ac:inkMk id="14" creationId="{631A52F6-B290-7FA5-721B-BA0874F9D3AB}"/>
          </ac:inkMkLst>
        </pc:inkChg>
        <pc:inkChg chg="add">
          <ac:chgData name="KYAW, Paing (2023)" userId="449d209a-3541-43e7-949d-388a0139c19e" providerId="ADAL" clId="{4AB594A3-024A-43AE-A0DF-A5BAC8B5DA8A}" dt="2024-05-22T13:53:57.094" v="4710" actId="9405"/>
          <ac:inkMkLst>
            <pc:docMk/>
            <pc:sldMk cId="2602241295" sldId="264"/>
            <ac:inkMk id="15" creationId="{974E03E9-062A-EC10-49FF-FD9684A0B219}"/>
          </ac:inkMkLst>
        </pc:inkChg>
        <pc:cxnChg chg="add del">
          <ac:chgData name="KYAW, Paing (2023)" userId="449d209a-3541-43e7-949d-388a0139c19e" providerId="ADAL" clId="{4AB594A3-024A-43AE-A0DF-A5BAC8B5DA8A}" dt="2024-05-22T11:52:30.513" v="4358" actId="26606"/>
          <ac:cxnSpMkLst>
            <pc:docMk/>
            <pc:sldMk cId="2602241295" sldId="264"/>
            <ac:cxnSpMk id="18" creationId="{249EDD1B-F94D-B4E6-ACAA-566B9A26FDE3}"/>
          </ac:cxnSpMkLst>
        </pc:cxnChg>
        <pc:cxnChg chg="add del">
          <ac:chgData name="KYAW, Paing (2023)" userId="449d209a-3541-43e7-949d-388a0139c19e" providerId="ADAL" clId="{4AB594A3-024A-43AE-A0DF-A5BAC8B5DA8A}" dt="2024-05-22T11:52:31.783" v="4360" actId="26606"/>
          <ac:cxnSpMkLst>
            <pc:docMk/>
            <pc:sldMk cId="2602241295" sldId="264"/>
            <ac:cxnSpMk id="21" creationId="{1503BFE4-729B-D9D0-C17B-501E6AF1127A}"/>
          </ac:cxnSpMkLst>
        </pc:cxnChg>
      </pc:sldChg>
      <pc:sldChg chg="addSp delSp modSp new mod">
        <pc:chgData name="KYAW, Paing (2023)" userId="449d209a-3541-43e7-949d-388a0139c19e" providerId="ADAL" clId="{4AB594A3-024A-43AE-A0DF-A5BAC8B5DA8A}" dt="2024-05-23T13:15:48.301" v="4785" actId="20577"/>
        <pc:sldMkLst>
          <pc:docMk/>
          <pc:sldMk cId="3797778610" sldId="265"/>
        </pc:sldMkLst>
        <pc:spChg chg="mod">
          <ac:chgData name="KYAW, Paing (2023)" userId="449d209a-3541-43e7-949d-388a0139c19e" providerId="ADAL" clId="{4AB594A3-024A-43AE-A0DF-A5BAC8B5DA8A}" dt="2024-05-22T10:57:39.934" v="4245"/>
          <ac:spMkLst>
            <pc:docMk/>
            <pc:sldMk cId="3797778610" sldId="265"/>
            <ac:spMk id="2" creationId="{95203240-7094-AE74-76E5-04BB52F7F43B}"/>
          </ac:spMkLst>
        </pc:spChg>
        <pc:spChg chg="mod">
          <ac:chgData name="KYAW, Paing (2023)" userId="449d209a-3541-43e7-949d-388a0139c19e" providerId="ADAL" clId="{4AB594A3-024A-43AE-A0DF-A5BAC8B5DA8A}" dt="2024-05-23T13:15:48.301" v="4785" actId="20577"/>
          <ac:spMkLst>
            <pc:docMk/>
            <pc:sldMk cId="3797778610" sldId="265"/>
            <ac:spMk id="3" creationId="{640BB01F-15E4-1401-3391-8262A3A0B5A3}"/>
          </ac:spMkLst>
        </pc:spChg>
        <pc:inkChg chg="del">
          <ac:chgData name="KYAW, Paing (2023)" userId="449d209a-3541-43e7-949d-388a0139c19e" providerId="ADAL" clId="{4AB594A3-024A-43AE-A0DF-A5BAC8B5DA8A}" dt="2024-05-22T13:54:04.729" v="4712"/>
          <ac:inkMkLst>
            <pc:docMk/>
            <pc:sldMk cId="3797778610" sldId="265"/>
            <ac:inkMk id="4" creationId="{B6CB0A09-2866-BFA3-1651-6CD9F0E3964D}"/>
          </ac:inkMkLst>
        </pc:inkChg>
        <pc:inkChg chg="add">
          <ac:chgData name="KYAW, Paing (2023)" userId="449d209a-3541-43e7-949d-388a0139c19e" providerId="ADAL" clId="{4AB594A3-024A-43AE-A0DF-A5BAC8B5DA8A}" dt="2024-05-22T13:54:07.066" v="4713" actId="9405"/>
          <ac:inkMkLst>
            <pc:docMk/>
            <pc:sldMk cId="3797778610" sldId="265"/>
            <ac:inkMk id="5" creationId="{A3648676-3941-D61E-807A-FA207721E600}"/>
          </ac:inkMkLst>
        </pc:inkChg>
      </pc:sldChg>
      <pc:sldChg chg="addSp delSp modSp new mod modTransition">
        <pc:chgData name="KYAW, Paing (2023)" userId="449d209a-3541-43e7-949d-388a0139c19e" providerId="ADAL" clId="{4AB594A3-024A-43AE-A0DF-A5BAC8B5DA8A}" dt="2024-05-22T13:50:58.661" v="4656" actId="9405"/>
        <pc:sldMkLst>
          <pc:docMk/>
          <pc:sldMk cId="1850066184" sldId="266"/>
        </pc:sldMkLst>
        <pc:spChg chg="mod">
          <ac:chgData name="KYAW, Paing (2023)" userId="449d209a-3541-43e7-949d-388a0139c19e" providerId="ADAL" clId="{4AB594A3-024A-43AE-A0DF-A5BAC8B5DA8A}" dt="2024-05-22T10:57:39.934" v="4245"/>
          <ac:spMkLst>
            <pc:docMk/>
            <pc:sldMk cId="1850066184" sldId="266"/>
            <ac:spMk id="2" creationId="{42D67146-662C-8AF5-459B-C64502184C52}"/>
          </ac:spMkLst>
        </pc:spChg>
        <pc:spChg chg="mod">
          <ac:chgData name="KYAW, Paing (2023)" userId="449d209a-3541-43e7-949d-388a0139c19e" providerId="ADAL" clId="{4AB594A3-024A-43AE-A0DF-A5BAC8B5DA8A}" dt="2024-05-22T09:04:46.057" v="3072" actId="1076"/>
          <ac:spMkLst>
            <pc:docMk/>
            <pc:sldMk cId="1850066184" sldId="266"/>
            <ac:spMk id="3" creationId="{DC519EE0-9329-08FD-B4AE-0F732ED7A51F}"/>
          </ac:spMkLst>
        </pc:spChg>
        <pc:spChg chg="add mod">
          <ac:chgData name="KYAW, Paing (2023)" userId="449d209a-3541-43e7-949d-388a0139c19e" providerId="ADAL" clId="{4AB594A3-024A-43AE-A0DF-A5BAC8B5DA8A}" dt="2024-05-22T13:47:41.485" v="4633" actId="1076"/>
          <ac:spMkLst>
            <pc:docMk/>
            <pc:sldMk cId="1850066184" sldId="266"/>
            <ac:spMk id="5" creationId="{5644C21B-575D-71C3-339A-051482158DFA}"/>
          </ac:spMkLst>
        </pc:spChg>
        <pc:spChg chg="add mod">
          <ac:chgData name="KYAW, Paing (2023)" userId="449d209a-3541-43e7-949d-388a0139c19e" providerId="ADAL" clId="{4AB594A3-024A-43AE-A0DF-A5BAC8B5DA8A}" dt="2024-05-22T09:05:02.738" v="3077" actId="1076"/>
          <ac:spMkLst>
            <pc:docMk/>
            <pc:sldMk cId="1850066184" sldId="266"/>
            <ac:spMk id="6" creationId="{AF96CE36-12F5-490B-990E-A1B34F05B841}"/>
          </ac:spMkLst>
        </pc:spChg>
        <pc:spChg chg="add mod">
          <ac:chgData name="KYAW, Paing (2023)" userId="449d209a-3541-43e7-949d-388a0139c19e" providerId="ADAL" clId="{4AB594A3-024A-43AE-A0DF-A5BAC8B5DA8A}" dt="2024-05-22T09:04:57.184" v="3076" actId="1076"/>
          <ac:spMkLst>
            <pc:docMk/>
            <pc:sldMk cId="1850066184" sldId="266"/>
            <ac:spMk id="9" creationId="{B97665B7-B61F-D367-D1D9-69A0989A89DD}"/>
          </ac:spMkLst>
        </pc:spChg>
        <pc:grpChg chg="mod">
          <ac:chgData name="KYAW, Paing (2023)" userId="449d209a-3541-43e7-949d-388a0139c19e" providerId="ADAL" clId="{4AB594A3-024A-43AE-A0DF-A5BAC8B5DA8A}" dt="2024-05-22T13:50:57.990" v="4655"/>
          <ac:grpSpMkLst>
            <pc:docMk/>
            <pc:sldMk cId="1850066184" sldId="266"/>
            <ac:grpSpMk id="15" creationId="{A0FD818D-1BA3-FE7A-79C7-C947B3504D47}"/>
          </ac:grpSpMkLst>
        </pc:grpChg>
        <pc:picChg chg="add del mod ord">
          <ac:chgData name="KYAW, Paing (2023)" userId="449d209a-3541-43e7-949d-388a0139c19e" providerId="ADAL" clId="{4AB594A3-024A-43AE-A0DF-A5BAC8B5DA8A}" dt="2024-05-22T13:47:42.478" v="4635" actId="478"/>
          <ac:picMkLst>
            <pc:docMk/>
            <pc:sldMk cId="1850066184" sldId="266"/>
            <ac:picMk id="4" creationId="{4306CBD7-5D78-D725-74F7-3FE9FE9A170B}"/>
          </ac:picMkLst>
        </pc:picChg>
        <pc:picChg chg="add mod">
          <ac:chgData name="KYAW, Paing (2023)" userId="449d209a-3541-43e7-949d-388a0139c19e" providerId="ADAL" clId="{4AB594A3-024A-43AE-A0DF-A5BAC8B5DA8A}" dt="2024-05-15T09:56:17.604" v="922" actId="1076"/>
          <ac:picMkLst>
            <pc:docMk/>
            <pc:sldMk cId="1850066184" sldId="266"/>
            <ac:picMk id="6" creationId="{CDA3FA97-ABD1-869E-9B93-799AA67E8ADF}"/>
          </ac:picMkLst>
        </pc:picChg>
        <pc:picChg chg="add del mod">
          <ac:chgData name="KYAW, Paing (2023)" userId="449d209a-3541-43e7-949d-388a0139c19e" providerId="ADAL" clId="{4AB594A3-024A-43AE-A0DF-A5BAC8B5DA8A}" dt="2024-05-22T13:47:41.965" v="4634" actId="478"/>
          <ac:picMkLst>
            <pc:docMk/>
            <pc:sldMk cId="1850066184" sldId="266"/>
            <ac:picMk id="8" creationId="{1C315D59-6BE6-EC53-24BF-399C764FF9C6}"/>
          </ac:picMkLst>
        </pc:picChg>
        <pc:inkChg chg="add del">
          <ac:chgData name="KYAW, Paing (2023)" userId="449d209a-3541-43e7-949d-388a0139c19e" providerId="ADAL" clId="{4AB594A3-024A-43AE-A0DF-A5BAC8B5DA8A}" dt="2024-05-22T13:48:22.413" v="4643" actId="9405"/>
          <ac:inkMkLst>
            <pc:docMk/>
            <pc:sldMk cId="1850066184" sldId="266"/>
            <ac:inkMk id="7" creationId="{109F1D76-07B9-8364-C8E8-DAB178CCC194}"/>
          </ac:inkMkLst>
        </pc:inkChg>
        <pc:inkChg chg="add del">
          <ac:chgData name="KYAW, Paing (2023)" userId="449d209a-3541-43e7-949d-388a0139c19e" providerId="ADAL" clId="{4AB594A3-024A-43AE-A0DF-A5BAC8B5DA8A}" dt="2024-05-22T13:50:30.896" v="4647"/>
          <ac:inkMkLst>
            <pc:docMk/>
            <pc:sldMk cId="1850066184" sldId="266"/>
            <ac:inkMk id="10" creationId="{DB03D639-EB34-3DE5-8A26-E75A0061DB25}"/>
          </ac:inkMkLst>
        </pc:inkChg>
        <pc:inkChg chg="add del">
          <ac:chgData name="KYAW, Paing (2023)" userId="449d209a-3541-43e7-949d-388a0139c19e" providerId="ADAL" clId="{4AB594A3-024A-43AE-A0DF-A5BAC8B5DA8A}" dt="2024-05-22T13:50:36.443" v="4649" actId="9405"/>
          <ac:inkMkLst>
            <pc:docMk/>
            <pc:sldMk cId="1850066184" sldId="266"/>
            <ac:inkMk id="11" creationId="{5C9F72C5-22A1-9EFD-F43E-B1BD847F0D3C}"/>
          </ac:inkMkLst>
        </pc:inkChg>
        <pc:inkChg chg="add">
          <ac:chgData name="KYAW, Paing (2023)" userId="449d209a-3541-43e7-949d-388a0139c19e" providerId="ADAL" clId="{4AB594A3-024A-43AE-A0DF-A5BAC8B5DA8A}" dt="2024-05-22T13:50:41.758" v="4650" actId="9405"/>
          <ac:inkMkLst>
            <pc:docMk/>
            <pc:sldMk cId="1850066184" sldId="266"/>
            <ac:inkMk id="12" creationId="{43C07346-4526-047D-04BB-E7BFCA392963}"/>
          </ac:inkMkLst>
        </pc:inkChg>
        <pc:inkChg chg="add del mod">
          <ac:chgData name="KYAW, Paing (2023)" userId="449d209a-3541-43e7-949d-388a0139c19e" providerId="ADAL" clId="{4AB594A3-024A-43AE-A0DF-A5BAC8B5DA8A}" dt="2024-05-22T13:50:58.661" v="4656" actId="9405"/>
          <ac:inkMkLst>
            <pc:docMk/>
            <pc:sldMk cId="1850066184" sldId="266"/>
            <ac:inkMk id="13" creationId="{8CA7917D-98CE-FBE6-11FB-2B93B7BAC189}"/>
          </ac:inkMkLst>
        </pc:inkChg>
        <pc:inkChg chg="add del mod">
          <ac:chgData name="KYAW, Paing (2023)" userId="449d209a-3541-43e7-949d-388a0139c19e" providerId="ADAL" clId="{4AB594A3-024A-43AE-A0DF-A5BAC8B5DA8A}" dt="2024-05-22T13:50:57.990" v="4655"/>
          <ac:inkMkLst>
            <pc:docMk/>
            <pc:sldMk cId="1850066184" sldId="266"/>
            <ac:inkMk id="14" creationId="{D2A1B7A1-7247-A86E-2157-185E45B1C820}"/>
          </ac:inkMkLst>
        </pc:inkChg>
      </pc:sldChg>
      <pc:sldChg chg="addSp delSp modSp new mod">
        <pc:chgData name="KYAW, Paing (2023)" userId="449d209a-3541-43e7-949d-388a0139c19e" providerId="ADAL" clId="{4AB594A3-024A-43AE-A0DF-A5BAC8B5DA8A}" dt="2024-05-22T13:55:42.537" v="4717" actId="9405"/>
        <pc:sldMkLst>
          <pc:docMk/>
          <pc:sldMk cId="2410327786" sldId="267"/>
        </pc:sldMkLst>
        <pc:spChg chg="mod">
          <ac:chgData name="KYAW, Paing (2023)" userId="449d209a-3541-43e7-949d-388a0139c19e" providerId="ADAL" clId="{4AB594A3-024A-43AE-A0DF-A5BAC8B5DA8A}" dt="2024-05-22T08:58:44.843" v="2908" actId="20577"/>
          <ac:spMkLst>
            <pc:docMk/>
            <pc:sldMk cId="2410327786" sldId="267"/>
            <ac:spMk id="2" creationId="{880CB6A0-B489-399C-71AF-A0161868F40A}"/>
          </ac:spMkLst>
        </pc:spChg>
        <pc:spChg chg="add mod">
          <ac:chgData name="KYAW, Paing (2023)" userId="449d209a-3541-43e7-949d-388a0139c19e" providerId="ADAL" clId="{4AB594A3-024A-43AE-A0DF-A5BAC8B5DA8A}" dt="2024-05-22T11:58:20.571" v="4467" actId="255"/>
          <ac:spMkLst>
            <pc:docMk/>
            <pc:sldMk cId="2410327786" sldId="267"/>
            <ac:spMk id="3" creationId="{65FB62B3-6BB0-9404-AA68-C3A8FD37BD31}"/>
          </ac:spMkLst>
        </pc:spChg>
        <pc:spChg chg="del">
          <ac:chgData name="KYAW, Paing (2023)" userId="449d209a-3541-43e7-949d-388a0139c19e" providerId="ADAL" clId="{4AB594A3-024A-43AE-A0DF-A5BAC8B5DA8A}" dt="2024-05-15T09:13:40.670" v="318"/>
          <ac:spMkLst>
            <pc:docMk/>
            <pc:sldMk cId="2410327786" sldId="267"/>
            <ac:spMk id="3" creationId="{6A2C6F2C-A016-8518-7FFD-CE82B76D8B3F}"/>
          </ac:spMkLst>
        </pc:spChg>
        <pc:spChg chg="add mod">
          <ac:chgData name="KYAW, Paing (2023)" userId="449d209a-3541-43e7-949d-388a0139c19e" providerId="ADAL" clId="{4AB594A3-024A-43AE-A0DF-A5BAC8B5DA8A}" dt="2024-05-15T09:15:12.584" v="362" actId="1076"/>
          <ac:spMkLst>
            <pc:docMk/>
            <pc:sldMk cId="2410327786" sldId="267"/>
            <ac:spMk id="7" creationId="{F80DCF4F-468B-5DA5-1126-3517998F634D}"/>
          </ac:spMkLst>
        </pc:spChg>
        <pc:picChg chg="add mod">
          <ac:chgData name="KYAW, Paing (2023)" userId="449d209a-3541-43e7-949d-388a0139c19e" providerId="ADAL" clId="{4AB594A3-024A-43AE-A0DF-A5BAC8B5DA8A}" dt="2024-05-22T11:57:49.469" v="4385" actId="1076"/>
          <ac:picMkLst>
            <pc:docMk/>
            <pc:sldMk cId="2410327786" sldId="267"/>
            <ac:picMk id="4" creationId="{49063F36-8EA7-74FB-ECD6-2514D4828367}"/>
          </ac:picMkLst>
        </pc:picChg>
        <pc:picChg chg="add mod">
          <ac:chgData name="KYAW, Paing (2023)" userId="449d209a-3541-43e7-949d-388a0139c19e" providerId="ADAL" clId="{4AB594A3-024A-43AE-A0DF-A5BAC8B5DA8A}" dt="2024-05-15T09:14:49.999" v="354" actId="962"/>
          <ac:picMkLst>
            <pc:docMk/>
            <pc:sldMk cId="2410327786" sldId="267"/>
            <ac:picMk id="6" creationId="{A79A1E21-BBCB-BE84-4DDE-10DF33B01F47}"/>
          </ac:picMkLst>
        </pc:picChg>
        <pc:inkChg chg="del">
          <ac:chgData name="KYAW, Paing (2023)" userId="449d209a-3541-43e7-949d-388a0139c19e" providerId="ADAL" clId="{4AB594A3-024A-43AE-A0DF-A5BAC8B5DA8A}" dt="2024-05-22T13:55:40.518" v="4716"/>
          <ac:inkMkLst>
            <pc:docMk/>
            <pc:sldMk cId="2410327786" sldId="267"/>
            <ac:inkMk id="5" creationId="{FA17FDE2-A831-BBB3-29BB-CE574E01D912}"/>
          </ac:inkMkLst>
        </pc:inkChg>
        <pc:inkChg chg="add">
          <ac:chgData name="KYAW, Paing (2023)" userId="449d209a-3541-43e7-949d-388a0139c19e" providerId="ADAL" clId="{4AB594A3-024A-43AE-A0DF-A5BAC8B5DA8A}" dt="2024-05-22T13:55:42.537" v="4717" actId="9405"/>
          <ac:inkMkLst>
            <pc:docMk/>
            <pc:sldMk cId="2410327786" sldId="267"/>
            <ac:inkMk id="8" creationId="{DDB18A42-920F-4B40-98D4-78D92172255D}"/>
          </ac:inkMkLst>
        </pc:inkChg>
        <pc:inkChg chg="del">
          <ac:chgData name="KYAW, Paing (2023)" userId="449d209a-3541-43e7-949d-388a0139c19e" providerId="ADAL" clId="{4AB594A3-024A-43AE-A0DF-A5BAC8B5DA8A}" dt="2024-05-22T13:55:40.518" v="4715"/>
          <ac:inkMkLst>
            <pc:docMk/>
            <pc:sldMk cId="2410327786" sldId="267"/>
            <ac:inkMk id="10" creationId="{0B2C58DF-E085-E09B-8BD0-929C08C7FE83}"/>
          </ac:inkMkLst>
        </pc:inkChg>
      </pc:sldChg>
      <pc:sldChg chg="addSp delSp modSp new mod setBg">
        <pc:chgData name="KYAW, Paing (2023)" userId="449d209a-3541-43e7-949d-388a0139c19e" providerId="ADAL" clId="{4AB594A3-024A-43AE-A0DF-A5BAC8B5DA8A}" dt="2024-05-23T07:09:52.949" v="4756"/>
        <pc:sldMkLst>
          <pc:docMk/>
          <pc:sldMk cId="1416354883" sldId="268"/>
        </pc:sldMkLst>
        <pc:spChg chg="mod ord">
          <ac:chgData name="KYAW, Paing (2023)" userId="449d209a-3541-43e7-949d-388a0139c19e" providerId="ADAL" clId="{4AB594A3-024A-43AE-A0DF-A5BAC8B5DA8A}" dt="2024-05-22T10:57:39.934" v="4245"/>
          <ac:spMkLst>
            <pc:docMk/>
            <pc:sldMk cId="1416354883" sldId="268"/>
            <ac:spMk id="2" creationId="{F224CDAB-A372-AFBD-B030-1305BB8AD6BE}"/>
          </ac:spMkLst>
        </pc:spChg>
        <pc:spChg chg="del">
          <ac:chgData name="KYAW, Paing (2023)" userId="449d209a-3541-43e7-949d-388a0139c19e" providerId="ADAL" clId="{4AB594A3-024A-43AE-A0DF-A5BAC8B5DA8A}" dt="2024-05-15T09:15:44.665" v="369"/>
          <ac:spMkLst>
            <pc:docMk/>
            <pc:sldMk cId="1416354883" sldId="268"/>
            <ac:spMk id="3" creationId="{8816AD5F-028F-662C-7C87-94F556EC1592}"/>
          </ac:spMkLst>
        </pc:spChg>
        <pc:spChg chg="add del mod">
          <ac:chgData name="KYAW, Paing (2023)" userId="449d209a-3541-43e7-949d-388a0139c19e" providerId="ADAL" clId="{4AB594A3-024A-43AE-A0DF-A5BAC8B5DA8A}" dt="2024-05-22T13:42:58.638" v="4593" actId="20577"/>
          <ac:spMkLst>
            <pc:docMk/>
            <pc:sldMk cId="1416354883" sldId="268"/>
            <ac:spMk id="3" creationId="{947215CE-EA01-5ECE-B793-576BC9274B01}"/>
          </ac:spMkLst>
        </pc:spChg>
        <pc:spChg chg="add mod">
          <ac:chgData name="KYAW, Paing (2023)" userId="449d209a-3541-43e7-949d-388a0139c19e" providerId="ADAL" clId="{4AB594A3-024A-43AE-A0DF-A5BAC8B5DA8A}" dt="2024-05-22T11:56:32.482" v="4380" actId="255"/>
          <ac:spMkLst>
            <pc:docMk/>
            <pc:sldMk cId="1416354883" sldId="268"/>
            <ac:spMk id="6" creationId="{4FF334C1-AAC7-0502-0CA5-87AF6EC9FA63}"/>
          </ac:spMkLst>
        </pc:spChg>
        <pc:spChg chg="add del mod">
          <ac:chgData name="KYAW, Paing (2023)" userId="449d209a-3541-43e7-949d-388a0139c19e" providerId="ADAL" clId="{4AB594A3-024A-43AE-A0DF-A5BAC8B5DA8A}" dt="2024-05-21T18:08:30.090" v="2350"/>
          <ac:spMkLst>
            <pc:docMk/>
            <pc:sldMk cId="1416354883" sldId="268"/>
            <ac:spMk id="6" creationId="{794AFBC2-2C23-8EC2-EE84-8B7163F55FAE}"/>
          </ac:spMkLst>
        </pc:spChg>
        <pc:spChg chg="add del mod">
          <ac:chgData name="KYAW, Paing (2023)" userId="449d209a-3541-43e7-949d-388a0139c19e" providerId="ADAL" clId="{4AB594A3-024A-43AE-A0DF-A5BAC8B5DA8A}" dt="2024-05-22T10:17:53.783" v="4055"/>
          <ac:spMkLst>
            <pc:docMk/>
            <pc:sldMk cId="1416354883" sldId="268"/>
            <ac:spMk id="6" creationId="{CB732454-5905-FC1B-9351-EBB6599C11CC}"/>
          </ac:spMkLst>
        </pc:spChg>
        <pc:spChg chg="mod">
          <ac:chgData name="KYAW, Paing (2023)" userId="449d209a-3541-43e7-949d-388a0139c19e" providerId="ADAL" clId="{4AB594A3-024A-43AE-A0DF-A5BAC8B5DA8A}" dt="2024-05-22T11:54:11.582" v="4372"/>
          <ac:spMkLst>
            <pc:docMk/>
            <pc:sldMk cId="1416354883" sldId="268"/>
            <ac:spMk id="7" creationId="{AF8EA2E8-51EB-AF79-779B-823839552218}"/>
          </ac:spMkLst>
        </pc:spChg>
        <pc:spChg chg="mod">
          <ac:chgData name="KYAW, Paing (2023)" userId="449d209a-3541-43e7-949d-388a0139c19e" providerId="ADAL" clId="{4AB594A3-024A-43AE-A0DF-A5BAC8B5DA8A}" dt="2024-05-22T11:54:23.852" v="4374"/>
          <ac:spMkLst>
            <pc:docMk/>
            <pc:sldMk cId="1416354883" sldId="268"/>
            <ac:spMk id="8" creationId="{C8970668-2E8E-78E7-01CA-318AF325004A}"/>
          </ac:spMkLst>
        </pc:spChg>
        <pc:spChg chg="add del">
          <ac:chgData name="KYAW, Paing (2023)" userId="449d209a-3541-43e7-949d-388a0139c19e" providerId="ADAL" clId="{4AB594A3-024A-43AE-A0DF-A5BAC8B5DA8A}" dt="2024-05-15T09:15:49.541" v="371" actId="26606"/>
          <ac:spMkLst>
            <pc:docMk/>
            <pc:sldMk cId="1416354883" sldId="268"/>
            <ac:spMk id="9" creationId="{37C89E4B-3C9F-44B9-8B86-D9E3D112D8EC}"/>
          </ac:spMkLst>
        </pc:spChg>
        <pc:spChg chg="mod">
          <ac:chgData name="KYAW, Paing (2023)" userId="449d209a-3541-43e7-949d-388a0139c19e" providerId="ADAL" clId="{4AB594A3-024A-43AE-A0DF-A5BAC8B5DA8A}" dt="2024-05-22T11:54:28.743" v="4376"/>
          <ac:spMkLst>
            <pc:docMk/>
            <pc:sldMk cId="1416354883" sldId="268"/>
            <ac:spMk id="9" creationId="{5775E633-B59B-761A-945D-B2470D4C9ABC}"/>
          </ac:spMkLst>
        </pc:spChg>
        <pc:picChg chg="add del mod">
          <ac:chgData name="KYAW, Paing (2023)" userId="449d209a-3541-43e7-949d-388a0139c19e" providerId="ADAL" clId="{4AB594A3-024A-43AE-A0DF-A5BAC8B5DA8A}" dt="2024-05-22T11:56:45.499" v="4382" actId="1076"/>
          <ac:picMkLst>
            <pc:docMk/>
            <pc:sldMk cId="1416354883" sldId="268"/>
            <ac:picMk id="4" creationId="{9DF2D887-B668-840C-1F09-2B935FC6A64B}"/>
          </ac:picMkLst>
        </pc:picChg>
        <pc:picChg chg="add mod">
          <ac:chgData name="KYAW, Paing (2023)" userId="449d209a-3541-43e7-949d-388a0139c19e" providerId="ADAL" clId="{4AB594A3-024A-43AE-A0DF-A5BAC8B5DA8A}" dt="2024-05-22T11:56:45.499" v="4382" actId="1076"/>
          <ac:picMkLst>
            <pc:docMk/>
            <pc:sldMk cId="1416354883" sldId="268"/>
            <ac:picMk id="5" creationId="{B1958A16-C8A3-F37A-9824-4BEDF6E935C8}"/>
          </ac:picMkLst>
        </pc:picChg>
        <pc:inkChg chg="add">
          <ac:chgData name="KYAW, Paing (2023)" userId="449d209a-3541-43e7-949d-388a0139c19e" providerId="ADAL" clId="{4AB594A3-024A-43AE-A0DF-A5BAC8B5DA8A}" dt="2024-05-22T13:55:38.310" v="4714" actId="9405"/>
          <ac:inkMkLst>
            <pc:docMk/>
            <pc:sldMk cId="1416354883" sldId="268"/>
            <ac:inkMk id="7" creationId="{B259E038-8872-ECD8-A786-AFD852940993}"/>
          </ac:inkMkLst>
        </pc:inkChg>
        <pc:inkChg chg="add del">
          <ac:chgData name="KYAW, Paing (2023)" userId="449d209a-3541-43e7-949d-388a0139c19e" providerId="ADAL" clId="{4AB594A3-024A-43AE-A0DF-A5BAC8B5DA8A}" dt="2024-05-23T07:09:52.949" v="4756"/>
          <ac:inkMkLst>
            <pc:docMk/>
            <pc:sldMk cId="1416354883" sldId="268"/>
            <ac:inkMk id="8" creationId="{8BBEDC6B-D97C-E5F6-7418-EB49AC28E91B}"/>
          </ac:inkMkLst>
        </pc:inkChg>
        <pc:cxnChg chg="add del">
          <ac:chgData name="KYAW, Paing (2023)" userId="449d209a-3541-43e7-949d-388a0139c19e" providerId="ADAL" clId="{4AB594A3-024A-43AE-A0DF-A5BAC8B5DA8A}" dt="2024-05-15T09:15:49.541" v="371" actId="26606"/>
          <ac:cxnSpMkLst>
            <pc:docMk/>
            <pc:sldMk cId="1416354883" sldId="268"/>
            <ac:cxnSpMk id="11" creationId="{AA2EAA10-076F-46BD-8F0F-B9A2FB77A85C}"/>
          </ac:cxnSpMkLst>
        </pc:cxnChg>
        <pc:cxnChg chg="add del">
          <ac:chgData name="KYAW, Paing (2023)" userId="449d209a-3541-43e7-949d-388a0139c19e" providerId="ADAL" clId="{4AB594A3-024A-43AE-A0DF-A5BAC8B5DA8A}" dt="2024-05-15T09:15:49.541" v="371" actId="26606"/>
          <ac:cxnSpMkLst>
            <pc:docMk/>
            <pc:sldMk cId="1416354883" sldId="268"/>
            <ac:cxnSpMk id="13" creationId="{D891E407-403B-4764-86C9-33A56D3BCAA3}"/>
          </ac:cxnSpMkLst>
        </pc:cxnChg>
      </pc:sldChg>
      <pc:sldChg chg="addSp delSp modSp new mod ord setBg">
        <pc:chgData name="KYAW, Paing (2023)" userId="449d209a-3541-43e7-949d-388a0139c19e" providerId="ADAL" clId="{4AB594A3-024A-43AE-A0DF-A5BAC8B5DA8A}" dt="2024-05-22T13:53:34.800" v="4702" actId="9405"/>
        <pc:sldMkLst>
          <pc:docMk/>
          <pc:sldMk cId="2522098840" sldId="269"/>
        </pc:sldMkLst>
        <pc:spChg chg="mod">
          <ac:chgData name="KYAW, Paing (2023)" userId="449d209a-3541-43e7-949d-388a0139c19e" providerId="ADAL" clId="{4AB594A3-024A-43AE-A0DF-A5BAC8B5DA8A}" dt="2024-05-22T13:53:19.733" v="4697" actId="26606"/>
          <ac:spMkLst>
            <pc:docMk/>
            <pc:sldMk cId="2522098840" sldId="269"/>
            <ac:spMk id="2" creationId="{94B2D132-480F-7E99-684C-B688C76CD5CE}"/>
          </ac:spMkLst>
        </pc:spChg>
        <pc:spChg chg="mod">
          <ac:chgData name="KYAW, Paing (2023)" userId="449d209a-3541-43e7-949d-388a0139c19e" providerId="ADAL" clId="{4AB594A3-024A-43AE-A0DF-A5BAC8B5DA8A}" dt="2024-05-22T13:53:19.733" v="4697" actId="26606"/>
          <ac:spMkLst>
            <pc:docMk/>
            <pc:sldMk cId="2522098840" sldId="269"/>
            <ac:spMk id="3" creationId="{C17699A1-7FFC-7785-3C14-1720073558E9}"/>
          </ac:spMkLst>
        </pc:spChg>
        <pc:spChg chg="add mod">
          <ac:chgData name="KYAW, Paing (2023)" userId="449d209a-3541-43e7-949d-388a0139c19e" providerId="ADAL" clId="{4AB594A3-024A-43AE-A0DF-A5BAC8B5DA8A}" dt="2024-05-22T13:53:19.733" v="4697" actId="26606"/>
          <ac:spMkLst>
            <pc:docMk/>
            <pc:sldMk cId="2522098840" sldId="269"/>
            <ac:spMk id="4" creationId="{EC9483E1-C37E-A773-19F6-600F7BDE2E8F}"/>
          </ac:spMkLst>
        </pc:spChg>
        <pc:spChg chg="add del">
          <ac:chgData name="KYAW, Paing (2023)" userId="449d209a-3541-43e7-949d-388a0139c19e" providerId="ADAL" clId="{4AB594A3-024A-43AE-A0DF-A5BAC8B5DA8A}" dt="2024-05-22T13:53:19.733" v="4697" actId="26606"/>
          <ac:spMkLst>
            <pc:docMk/>
            <pc:sldMk cId="2522098840" sldId="269"/>
            <ac:spMk id="12" creationId="{D9A7F3BF-8763-4074-AD77-92790AF314D1}"/>
          </ac:spMkLst>
        </pc:spChg>
        <pc:grpChg chg="add del">
          <ac:chgData name="KYAW, Paing (2023)" userId="449d209a-3541-43e7-949d-388a0139c19e" providerId="ADAL" clId="{4AB594A3-024A-43AE-A0DF-A5BAC8B5DA8A}" dt="2024-05-22T13:53:19.733" v="4697" actId="26606"/>
          <ac:grpSpMkLst>
            <pc:docMk/>
            <pc:sldMk cId="2522098840" sldId="269"/>
            <ac:grpSpMk id="14" creationId="{7A9648D6-B41B-42D0-A817-AE2607B0B5B8}"/>
          </ac:grpSpMkLst>
        </pc:grpChg>
        <pc:picChg chg="add mod">
          <ac:chgData name="KYAW, Paing (2023)" userId="449d209a-3541-43e7-949d-388a0139c19e" providerId="ADAL" clId="{4AB594A3-024A-43AE-A0DF-A5BAC8B5DA8A}" dt="2024-05-22T13:53:23.493" v="4698" actId="14100"/>
          <ac:picMkLst>
            <pc:docMk/>
            <pc:sldMk cId="2522098840" sldId="269"/>
            <ac:picMk id="5" creationId="{716BBB7D-81AD-958D-D1D2-44D499018CC6}"/>
          </ac:picMkLst>
        </pc:picChg>
        <pc:inkChg chg="add del mod">
          <ac:chgData name="KYAW, Paing (2023)" userId="449d209a-3541-43e7-949d-388a0139c19e" providerId="ADAL" clId="{4AB594A3-024A-43AE-A0DF-A5BAC8B5DA8A}" dt="2024-05-22T13:53:27.817" v="4699"/>
          <ac:inkMkLst>
            <pc:docMk/>
            <pc:sldMk cId="2522098840" sldId="269"/>
            <ac:inkMk id="6" creationId="{CA52A87B-F5B2-8C76-E34E-97DA738AA9BE}"/>
          </ac:inkMkLst>
        </pc:inkChg>
        <pc:inkChg chg="add del">
          <ac:chgData name="KYAW, Paing (2023)" userId="449d209a-3541-43e7-949d-388a0139c19e" providerId="ADAL" clId="{4AB594A3-024A-43AE-A0DF-A5BAC8B5DA8A}" dt="2024-05-22T13:53:31.724" v="4701" actId="9405"/>
          <ac:inkMkLst>
            <pc:docMk/>
            <pc:sldMk cId="2522098840" sldId="269"/>
            <ac:inkMk id="7" creationId="{B7E127AC-115A-3BEB-017A-12F56DE987E7}"/>
          </ac:inkMkLst>
        </pc:inkChg>
        <pc:inkChg chg="add">
          <ac:chgData name="KYAW, Paing (2023)" userId="449d209a-3541-43e7-949d-388a0139c19e" providerId="ADAL" clId="{4AB594A3-024A-43AE-A0DF-A5BAC8B5DA8A}" dt="2024-05-22T13:53:34.800" v="4702" actId="9405"/>
          <ac:inkMkLst>
            <pc:docMk/>
            <pc:sldMk cId="2522098840" sldId="269"/>
            <ac:inkMk id="8" creationId="{A06EEAEC-AA85-711E-3ADD-F9409ABA95F9}"/>
          </ac:inkMkLst>
        </pc:inkChg>
        <pc:cxnChg chg="add del">
          <ac:chgData name="KYAW, Paing (2023)" userId="449d209a-3541-43e7-949d-388a0139c19e" providerId="ADAL" clId="{4AB594A3-024A-43AE-A0DF-A5BAC8B5DA8A}" dt="2024-05-22T13:53:19.733" v="4697" actId="26606"/>
          <ac:cxnSpMkLst>
            <pc:docMk/>
            <pc:sldMk cId="2522098840" sldId="269"/>
            <ac:cxnSpMk id="19" creationId="{C49DA8F6-BCC1-4447-B54C-57856834B94B}"/>
          </ac:cxnSpMkLst>
        </pc:cxnChg>
      </pc:sldChg>
      <pc:sldChg chg="addSp delSp modSp mod ord">
        <pc:chgData name="KYAW, Paing (2023)" userId="449d209a-3541-43e7-949d-388a0139c19e" providerId="ADAL" clId="{4AB594A3-024A-43AE-A0DF-A5BAC8B5DA8A}" dt="2024-05-22T17:26:38.137" v="4753" actId="14100"/>
        <pc:sldMkLst>
          <pc:docMk/>
          <pc:sldMk cId="3478088543" sldId="270"/>
        </pc:sldMkLst>
        <pc:spChg chg="mod">
          <ac:chgData name="KYAW, Paing (2023)" userId="449d209a-3541-43e7-949d-388a0139c19e" providerId="ADAL" clId="{4AB594A3-024A-43AE-A0DF-A5BAC8B5DA8A}" dt="2024-05-22T08:58:53.840" v="2914" actId="20577"/>
          <ac:spMkLst>
            <pc:docMk/>
            <pc:sldMk cId="3478088543" sldId="270"/>
            <ac:spMk id="2" creationId="{F60AD455-9E75-A352-DFB0-00B838DD8809}"/>
          </ac:spMkLst>
        </pc:spChg>
        <pc:spChg chg="mod">
          <ac:chgData name="KYAW, Paing (2023)" userId="449d209a-3541-43e7-949d-388a0139c19e" providerId="ADAL" clId="{4AB594A3-024A-43AE-A0DF-A5BAC8B5DA8A}" dt="2024-05-22T17:26:27.913" v="4749" actId="1076"/>
          <ac:spMkLst>
            <pc:docMk/>
            <pc:sldMk cId="3478088543" sldId="270"/>
            <ac:spMk id="3" creationId="{0405CDB2-76E6-EA5C-156F-5F3DB362B058}"/>
          </ac:spMkLst>
        </pc:spChg>
        <pc:picChg chg="mod">
          <ac:chgData name="KYAW, Paing (2023)" userId="449d209a-3541-43e7-949d-388a0139c19e" providerId="ADAL" clId="{4AB594A3-024A-43AE-A0DF-A5BAC8B5DA8A}" dt="2024-05-22T17:26:32.552" v="4751" actId="14100"/>
          <ac:picMkLst>
            <pc:docMk/>
            <pc:sldMk cId="3478088543" sldId="270"/>
            <ac:picMk id="4" creationId="{8CE25086-E7F0-F8F4-F5D2-94E309A52AE7}"/>
          </ac:picMkLst>
        </pc:picChg>
        <pc:picChg chg="del mod">
          <ac:chgData name="KYAW, Paing (2023)" userId="449d209a-3541-43e7-949d-388a0139c19e" providerId="ADAL" clId="{4AB594A3-024A-43AE-A0DF-A5BAC8B5DA8A}" dt="2024-05-22T06:33:19.490" v="2440" actId="478"/>
          <ac:picMkLst>
            <pc:docMk/>
            <pc:sldMk cId="3478088543" sldId="270"/>
            <ac:picMk id="5" creationId="{5D3EB31E-87AB-ACC9-CA9D-0E47B9AA50D2}"/>
          </ac:picMkLst>
        </pc:picChg>
        <pc:picChg chg="del">
          <ac:chgData name="KYAW, Paing (2023)" userId="449d209a-3541-43e7-949d-388a0139c19e" providerId="ADAL" clId="{4AB594A3-024A-43AE-A0DF-A5BAC8B5DA8A}" dt="2024-05-22T06:33:49.534" v="2444" actId="478"/>
          <ac:picMkLst>
            <pc:docMk/>
            <pc:sldMk cId="3478088543" sldId="270"/>
            <ac:picMk id="6" creationId="{5ABD2212-AE42-CD7E-1A87-2E40C5E4F84C}"/>
          </ac:picMkLst>
        </pc:picChg>
        <pc:picChg chg="add mod">
          <ac:chgData name="KYAW, Paing (2023)" userId="449d209a-3541-43e7-949d-388a0139c19e" providerId="ADAL" clId="{4AB594A3-024A-43AE-A0DF-A5BAC8B5DA8A}" dt="2024-05-22T17:26:38.137" v="4753" actId="14100"/>
          <ac:picMkLst>
            <pc:docMk/>
            <pc:sldMk cId="3478088543" sldId="270"/>
            <ac:picMk id="8" creationId="{11C4523D-9672-2705-78BD-25E7774D9E06}"/>
          </ac:picMkLst>
        </pc:picChg>
        <pc:picChg chg="add mod">
          <ac:chgData name="KYAW, Paing (2023)" userId="449d209a-3541-43e7-949d-388a0139c19e" providerId="ADAL" clId="{4AB594A3-024A-43AE-A0DF-A5BAC8B5DA8A}" dt="2024-05-22T17:25:51.614" v="4743" actId="1076"/>
          <ac:picMkLst>
            <pc:docMk/>
            <pc:sldMk cId="3478088543" sldId="270"/>
            <ac:picMk id="10" creationId="{E2565D65-44BC-A728-DEEB-9E19031B2640}"/>
          </ac:picMkLst>
        </pc:picChg>
        <pc:inkChg chg="add">
          <ac:chgData name="KYAW, Paing (2023)" userId="449d209a-3541-43e7-949d-388a0139c19e" providerId="ADAL" clId="{4AB594A3-024A-43AE-A0DF-A5BAC8B5DA8A}" dt="2024-05-22T13:56:07.401" v="4730" actId="9405"/>
          <ac:inkMkLst>
            <pc:docMk/>
            <pc:sldMk cId="3478088543" sldId="270"/>
            <ac:inkMk id="5" creationId="{F1DEA0E6-1819-A0F4-335D-B7436E164DD2}"/>
          </ac:inkMkLst>
        </pc:inkChg>
        <pc:inkChg chg="del">
          <ac:chgData name="KYAW, Paing (2023)" userId="449d209a-3541-43e7-949d-388a0139c19e" providerId="ADAL" clId="{4AB594A3-024A-43AE-A0DF-A5BAC8B5DA8A}" dt="2024-05-22T13:56:05.055" v="4729"/>
          <ac:inkMkLst>
            <pc:docMk/>
            <pc:sldMk cId="3478088543" sldId="270"/>
            <ac:inkMk id="11" creationId="{EC24E55B-3DDD-2981-3AC3-93F67AF93BA9}"/>
          </ac:inkMkLst>
        </pc:inkChg>
      </pc:sldChg>
      <pc:sldChg chg="addSp delSp modSp new mod">
        <pc:chgData name="KYAW, Paing (2023)" userId="449d209a-3541-43e7-949d-388a0139c19e" providerId="ADAL" clId="{4AB594A3-024A-43AE-A0DF-A5BAC8B5DA8A}" dt="2024-05-22T13:56:02.450" v="4728" actId="9405"/>
        <pc:sldMkLst>
          <pc:docMk/>
          <pc:sldMk cId="490611779" sldId="271"/>
        </pc:sldMkLst>
        <pc:spChg chg="mod">
          <ac:chgData name="KYAW, Paing (2023)" userId="449d209a-3541-43e7-949d-388a0139c19e" providerId="ADAL" clId="{4AB594A3-024A-43AE-A0DF-A5BAC8B5DA8A}" dt="2024-05-22T10:57:39.934" v="4245"/>
          <ac:spMkLst>
            <pc:docMk/>
            <pc:sldMk cId="490611779" sldId="271"/>
            <ac:spMk id="2" creationId="{B50AE6BF-D49A-FBA0-935C-87B1620090FA}"/>
          </ac:spMkLst>
        </pc:spChg>
        <pc:spChg chg="del">
          <ac:chgData name="KYAW, Paing (2023)" userId="449d209a-3541-43e7-949d-388a0139c19e" providerId="ADAL" clId="{4AB594A3-024A-43AE-A0DF-A5BAC8B5DA8A}" dt="2024-05-22T07:57:48.865" v="2731" actId="22"/>
          <ac:spMkLst>
            <pc:docMk/>
            <pc:sldMk cId="490611779" sldId="271"/>
            <ac:spMk id="3" creationId="{E5F18698-24D6-FF62-CA0C-5609C0A7F409}"/>
          </ac:spMkLst>
        </pc:spChg>
        <pc:picChg chg="add mod ord">
          <ac:chgData name="KYAW, Paing (2023)" userId="449d209a-3541-43e7-949d-388a0139c19e" providerId="ADAL" clId="{4AB594A3-024A-43AE-A0DF-A5BAC8B5DA8A}" dt="2024-05-22T13:46:34.010" v="4624" actId="14100"/>
          <ac:picMkLst>
            <pc:docMk/>
            <pc:sldMk cId="490611779" sldId="271"/>
            <ac:picMk id="5" creationId="{BB5F9C24-51E5-9623-9CA0-79C71BF8FFA8}"/>
          </ac:picMkLst>
        </pc:picChg>
        <pc:inkChg chg="add del">
          <ac:chgData name="KYAW, Paing (2023)" userId="449d209a-3541-43e7-949d-388a0139c19e" providerId="ADAL" clId="{4AB594A3-024A-43AE-A0DF-A5BAC8B5DA8A}" dt="2024-05-22T13:56:00.805" v="4727"/>
          <ac:inkMkLst>
            <pc:docMk/>
            <pc:sldMk cId="490611779" sldId="271"/>
            <ac:inkMk id="6" creationId="{D6EAE950-F486-EFB1-8FB1-84AC249162E6}"/>
          </ac:inkMkLst>
        </pc:inkChg>
        <pc:inkChg chg="add">
          <ac:chgData name="KYAW, Paing (2023)" userId="449d209a-3541-43e7-949d-388a0139c19e" providerId="ADAL" clId="{4AB594A3-024A-43AE-A0DF-A5BAC8B5DA8A}" dt="2024-05-22T13:56:02.450" v="4728" actId="9405"/>
          <ac:inkMkLst>
            <pc:docMk/>
            <pc:sldMk cId="490611779" sldId="271"/>
            <ac:inkMk id="8" creationId="{E3928F07-B21F-575C-BF43-35233AC6516D}"/>
          </ac:inkMkLst>
        </pc:inkChg>
        <pc:inkChg chg="del">
          <ac:chgData name="KYAW, Paing (2023)" userId="449d209a-3541-43e7-949d-388a0139c19e" providerId="ADAL" clId="{4AB594A3-024A-43AE-A0DF-A5BAC8B5DA8A}" dt="2024-05-22T13:55:56.876" v="4724"/>
          <ac:inkMkLst>
            <pc:docMk/>
            <pc:sldMk cId="490611779" sldId="271"/>
            <ac:inkMk id="9" creationId="{F53B6229-47E0-685D-0882-4B36068F0B41}"/>
          </ac:inkMkLst>
        </pc:inkChg>
        <pc:inkChg chg="del">
          <ac:chgData name="KYAW, Paing (2023)" userId="449d209a-3541-43e7-949d-388a0139c19e" providerId="ADAL" clId="{4AB594A3-024A-43AE-A0DF-A5BAC8B5DA8A}" dt="2024-05-22T13:55:56.877" v="4725"/>
          <ac:inkMkLst>
            <pc:docMk/>
            <pc:sldMk cId="490611779" sldId="271"/>
            <ac:inkMk id="11" creationId="{A785E8AF-294C-1B64-0680-576E8DEA00CB}"/>
          </ac:inkMkLst>
        </pc:inkChg>
      </pc:sldChg>
      <pc:sldChg chg="addSp delSp modSp new mod ord setBg">
        <pc:chgData name="KYAW, Paing (2023)" userId="449d209a-3541-43e7-949d-388a0139c19e" providerId="ADAL" clId="{4AB594A3-024A-43AE-A0DF-A5BAC8B5DA8A}" dt="2024-05-22T13:53:46.844" v="4705" actId="9405"/>
        <pc:sldMkLst>
          <pc:docMk/>
          <pc:sldMk cId="1125857820" sldId="272"/>
        </pc:sldMkLst>
        <pc:spChg chg="mod ord">
          <ac:chgData name="KYAW, Paing (2023)" userId="449d209a-3541-43e7-949d-388a0139c19e" providerId="ADAL" clId="{4AB594A3-024A-43AE-A0DF-A5BAC8B5DA8A}" dt="2024-05-22T10:57:39.934" v="4245"/>
          <ac:spMkLst>
            <pc:docMk/>
            <pc:sldMk cId="1125857820" sldId="272"/>
            <ac:spMk id="2" creationId="{2B82A6B6-B8DF-438A-9CC8-A6B1EA9E35F0}"/>
          </ac:spMkLst>
        </pc:spChg>
        <pc:spChg chg="del mod ord">
          <ac:chgData name="KYAW, Paing (2023)" userId="449d209a-3541-43e7-949d-388a0139c19e" providerId="ADAL" clId="{4AB594A3-024A-43AE-A0DF-A5BAC8B5DA8A}" dt="2024-05-22T10:03:09.889" v="3838" actId="478"/>
          <ac:spMkLst>
            <pc:docMk/>
            <pc:sldMk cId="1125857820" sldId="272"/>
            <ac:spMk id="3" creationId="{521EB755-07C4-0760-B7E1-59A0B01857B3}"/>
          </ac:spMkLst>
        </pc:spChg>
        <pc:spChg chg="add mod">
          <ac:chgData name="KYAW, Paing (2023)" userId="449d209a-3541-43e7-949d-388a0139c19e" providerId="ADAL" clId="{4AB594A3-024A-43AE-A0DF-A5BAC8B5DA8A}" dt="2024-05-22T10:02:14.110" v="3812" actId="767"/>
          <ac:spMkLst>
            <pc:docMk/>
            <pc:sldMk cId="1125857820" sldId="272"/>
            <ac:spMk id="13" creationId="{F582B013-0AFE-5264-DAC0-430A7E2B08DD}"/>
          </ac:spMkLst>
        </pc:spChg>
        <pc:spChg chg="add mod">
          <ac:chgData name="KYAW, Paing (2023)" userId="449d209a-3541-43e7-949d-388a0139c19e" providerId="ADAL" clId="{4AB594A3-024A-43AE-A0DF-A5BAC8B5DA8A}" dt="2024-05-22T10:02:24.357" v="3827" actId="1076"/>
          <ac:spMkLst>
            <pc:docMk/>
            <pc:sldMk cId="1125857820" sldId="272"/>
            <ac:spMk id="14" creationId="{417A913F-153C-7E00-67E8-785D96907B61}"/>
          </ac:spMkLst>
        </pc:spChg>
        <pc:spChg chg="add mod">
          <ac:chgData name="KYAW, Paing (2023)" userId="449d209a-3541-43e7-949d-388a0139c19e" providerId="ADAL" clId="{4AB594A3-024A-43AE-A0DF-A5BAC8B5DA8A}" dt="2024-05-22T10:02:48.719" v="3837" actId="20577"/>
          <ac:spMkLst>
            <pc:docMk/>
            <pc:sldMk cId="1125857820" sldId="272"/>
            <ac:spMk id="15" creationId="{E42E8C60-50CC-C52E-CB4F-1EB7220CED15}"/>
          </ac:spMkLst>
        </pc:spChg>
        <pc:spChg chg="add del">
          <ac:chgData name="KYAW, Paing (2023)" userId="449d209a-3541-43e7-949d-388a0139c19e" providerId="ADAL" clId="{4AB594A3-024A-43AE-A0DF-A5BAC8B5DA8A}" dt="2024-05-22T09:00:47.257" v="2948" actId="26606"/>
          <ac:spMkLst>
            <pc:docMk/>
            <pc:sldMk cId="1125857820" sldId="272"/>
            <ac:spMk id="18" creationId="{2AB11B05-5E59-5B88-D8DB-0E975DEAE49E}"/>
          </ac:spMkLst>
        </pc:spChg>
        <pc:spChg chg="add del">
          <ac:chgData name="KYAW, Paing (2023)" userId="449d209a-3541-43e7-949d-388a0139c19e" providerId="ADAL" clId="{4AB594A3-024A-43AE-A0DF-A5BAC8B5DA8A}" dt="2024-05-22T09:01:13.984" v="2966" actId="26606"/>
          <ac:spMkLst>
            <pc:docMk/>
            <pc:sldMk cId="1125857820" sldId="272"/>
            <ac:spMk id="20" creationId="{AD96FDFD-4E42-4A06-B8B5-768A1DB9C2A9}"/>
          </ac:spMkLst>
        </pc:spChg>
        <pc:spChg chg="add del">
          <ac:chgData name="KYAW, Paing (2023)" userId="449d209a-3541-43e7-949d-388a0139c19e" providerId="ADAL" clId="{4AB594A3-024A-43AE-A0DF-A5BAC8B5DA8A}" dt="2024-05-22T09:01:05.282" v="2956" actId="26606"/>
          <ac:spMkLst>
            <pc:docMk/>
            <pc:sldMk cId="1125857820" sldId="272"/>
            <ac:spMk id="27" creationId="{5A52CDDA-CD4F-435A-B89F-1754AE6F84B4}"/>
          </ac:spMkLst>
        </pc:spChg>
        <pc:spChg chg="add del">
          <ac:chgData name="KYAW, Paing (2023)" userId="449d209a-3541-43e7-949d-388a0139c19e" providerId="ADAL" clId="{4AB594A3-024A-43AE-A0DF-A5BAC8B5DA8A}" dt="2024-05-22T09:01:04.159" v="2954" actId="26606"/>
          <ac:spMkLst>
            <pc:docMk/>
            <pc:sldMk cId="1125857820" sldId="272"/>
            <ac:spMk id="29" creationId="{B00278AE-C62A-3610-2127-E5F5BEDC2228}"/>
          </ac:spMkLst>
        </pc:spChg>
        <pc:spChg chg="add del">
          <ac:chgData name="KYAW, Paing (2023)" userId="449d209a-3541-43e7-949d-388a0139c19e" providerId="ADAL" clId="{4AB594A3-024A-43AE-A0DF-A5BAC8B5DA8A}" dt="2024-05-22T09:01:05.282" v="2956" actId="26606"/>
          <ac:spMkLst>
            <pc:docMk/>
            <pc:sldMk cId="1125857820" sldId="272"/>
            <ac:spMk id="32" creationId="{F32EECC4-D8CC-44EE-AF29-7656D1E0AF37}"/>
          </ac:spMkLst>
        </pc:spChg>
        <pc:spChg chg="add del">
          <ac:chgData name="KYAW, Paing (2023)" userId="449d209a-3541-43e7-949d-388a0139c19e" providerId="ADAL" clId="{4AB594A3-024A-43AE-A0DF-A5BAC8B5DA8A}" dt="2024-05-22T09:01:05.282" v="2956" actId="26606"/>
          <ac:spMkLst>
            <pc:docMk/>
            <pc:sldMk cId="1125857820" sldId="272"/>
            <ac:spMk id="33" creationId="{3F92155C-6F36-45A9-B413-04F7CBA31365}"/>
          </ac:spMkLst>
        </pc:spChg>
        <pc:spChg chg="add del">
          <ac:chgData name="KYAW, Paing (2023)" userId="449d209a-3541-43e7-949d-388a0139c19e" providerId="ADAL" clId="{4AB594A3-024A-43AE-A0DF-A5BAC8B5DA8A}" dt="2024-05-22T09:01:05.826" v="2958" actId="26606"/>
          <ac:spMkLst>
            <pc:docMk/>
            <pc:sldMk cId="1125857820" sldId="272"/>
            <ac:spMk id="38" creationId="{5A0118C5-4F8D-4CF4-BADD-53FEACC6C42A}"/>
          </ac:spMkLst>
        </pc:spChg>
        <pc:spChg chg="add del">
          <ac:chgData name="KYAW, Paing (2023)" userId="449d209a-3541-43e7-949d-388a0139c19e" providerId="ADAL" clId="{4AB594A3-024A-43AE-A0DF-A5BAC8B5DA8A}" dt="2024-05-22T09:01:09.611" v="2960" actId="26606"/>
          <ac:spMkLst>
            <pc:docMk/>
            <pc:sldMk cId="1125857820" sldId="272"/>
            <ac:spMk id="50" creationId="{4DD35268-6FBE-0BCD-C050-3F804C7C54A2}"/>
          </ac:spMkLst>
        </pc:spChg>
        <pc:spChg chg="add del">
          <ac:chgData name="KYAW, Paing (2023)" userId="449d209a-3541-43e7-949d-388a0139c19e" providerId="ADAL" clId="{4AB594A3-024A-43AE-A0DF-A5BAC8B5DA8A}" dt="2024-05-22T09:01:13.263" v="2964" actId="26606"/>
          <ac:spMkLst>
            <pc:docMk/>
            <pc:sldMk cId="1125857820" sldId="272"/>
            <ac:spMk id="55" creationId="{B43B9CA2-4B31-4ACD-9A9F-B8E6C6420386}"/>
          </ac:spMkLst>
        </pc:spChg>
        <pc:spChg chg="add del">
          <ac:chgData name="KYAW, Paing (2023)" userId="449d209a-3541-43e7-949d-388a0139c19e" providerId="ADAL" clId="{4AB594A3-024A-43AE-A0DF-A5BAC8B5DA8A}" dt="2024-05-22T09:01:13.263" v="2964" actId="26606"/>
          <ac:spMkLst>
            <pc:docMk/>
            <pc:sldMk cId="1125857820" sldId="272"/>
            <ac:spMk id="56" creationId="{33F94DB1-BC5D-454D-845C-7BA3A1F46999}"/>
          </ac:spMkLst>
        </pc:spChg>
        <pc:spChg chg="add del">
          <ac:chgData name="KYAW, Paing (2023)" userId="449d209a-3541-43e7-949d-388a0139c19e" providerId="ADAL" clId="{4AB594A3-024A-43AE-A0DF-A5BAC8B5DA8A}" dt="2024-05-22T09:01:13.263" v="2964" actId="26606"/>
          <ac:spMkLst>
            <pc:docMk/>
            <pc:sldMk cId="1125857820" sldId="272"/>
            <ac:spMk id="57" creationId="{5676B86F-860B-4586-BCAA-C0650C09B7B9}"/>
          </ac:spMkLst>
        </pc:spChg>
        <pc:spChg chg="add del">
          <ac:chgData name="KYAW, Paing (2023)" userId="449d209a-3541-43e7-949d-388a0139c19e" providerId="ADAL" clId="{4AB594A3-024A-43AE-A0DF-A5BAC8B5DA8A}" dt="2024-05-22T09:01:13.263" v="2964" actId="26606"/>
          <ac:spMkLst>
            <pc:docMk/>
            <pc:sldMk cId="1125857820" sldId="272"/>
            <ac:spMk id="58" creationId="{8C818ED5-2F56-4171-9445-3AA4F4462396}"/>
          </ac:spMkLst>
        </pc:spChg>
        <pc:spChg chg="add del">
          <ac:chgData name="KYAW, Paing (2023)" userId="449d209a-3541-43e7-949d-388a0139c19e" providerId="ADAL" clId="{4AB594A3-024A-43AE-A0DF-A5BAC8B5DA8A}" dt="2024-05-22T09:01:13.263" v="2964" actId="26606"/>
          <ac:spMkLst>
            <pc:docMk/>
            <pc:sldMk cId="1125857820" sldId="272"/>
            <ac:spMk id="59" creationId="{DE74FCE8-866C-4AFA-B45C-FACE2A6094E4}"/>
          </ac:spMkLst>
        </pc:spChg>
        <pc:grpChg chg="add del">
          <ac:chgData name="KYAW, Paing (2023)" userId="449d209a-3541-43e7-949d-388a0139c19e" providerId="ADAL" clId="{4AB594A3-024A-43AE-A0DF-A5BAC8B5DA8A}" dt="2024-05-22T09:01:02.937" v="2952" actId="26606"/>
          <ac:grpSpMkLst>
            <pc:docMk/>
            <pc:sldMk cId="1125857820" sldId="272"/>
            <ac:grpSpMk id="25" creationId="{50A0A18D-98B4-40E5-4078-A318C9554788}"/>
          </ac:grpSpMkLst>
        </pc:grpChg>
        <pc:grpChg chg="add del">
          <ac:chgData name="KYAW, Paing (2023)" userId="449d209a-3541-43e7-949d-388a0139c19e" providerId="ADAL" clId="{4AB594A3-024A-43AE-A0DF-A5BAC8B5DA8A}" dt="2024-05-22T09:01:05.826" v="2958" actId="26606"/>
          <ac:grpSpMkLst>
            <pc:docMk/>
            <pc:sldMk cId="1125857820" sldId="272"/>
            <ac:grpSpMk id="31" creationId="{E5C89038-920A-4C2C-96CF-80507027B69F}"/>
          </ac:grpSpMkLst>
        </pc:grpChg>
        <pc:grpChg chg="add del">
          <ac:chgData name="KYAW, Paing (2023)" userId="449d209a-3541-43e7-949d-388a0139c19e" providerId="ADAL" clId="{4AB594A3-024A-43AE-A0DF-A5BAC8B5DA8A}" dt="2024-05-22T09:01:05.826" v="2958" actId="26606"/>
          <ac:grpSpMkLst>
            <pc:docMk/>
            <pc:sldMk cId="1125857820" sldId="272"/>
            <ac:grpSpMk id="35" creationId="{9A15111C-2752-4649-B55B-B93FF93F972D}"/>
          </ac:grpSpMkLst>
        </pc:grpChg>
        <pc:grpChg chg="add del">
          <ac:chgData name="KYAW, Paing (2023)" userId="449d209a-3541-43e7-949d-388a0139c19e" providerId="ADAL" clId="{4AB594A3-024A-43AE-A0DF-A5BAC8B5DA8A}" dt="2024-05-22T09:01:05.826" v="2958" actId="26606"/>
          <ac:grpSpMkLst>
            <pc:docMk/>
            <pc:sldMk cId="1125857820" sldId="272"/>
            <ac:grpSpMk id="39" creationId="{582A903B-6B78-4F0A-B7C9-3D80499020B8}"/>
          </ac:grpSpMkLst>
        </pc:grpChg>
        <pc:grpChg chg="add del">
          <ac:chgData name="KYAW, Paing (2023)" userId="449d209a-3541-43e7-949d-388a0139c19e" providerId="ADAL" clId="{4AB594A3-024A-43AE-A0DF-A5BAC8B5DA8A}" dt="2024-05-22T09:01:05.826" v="2958" actId="26606"/>
          <ac:grpSpMkLst>
            <pc:docMk/>
            <pc:sldMk cId="1125857820" sldId="272"/>
            <ac:grpSpMk id="45" creationId="{698DC1B4-9C49-491A-B0C4-CF9ABED0C7CE}"/>
          </ac:grpSpMkLst>
        </pc:grpChg>
        <pc:grpChg chg="add del">
          <ac:chgData name="KYAW, Paing (2023)" userId="449d209a-3541-43e7-949d-388a0139c19e" providerId="ADAL" clId="{4AB594A3-024A-43AE-A0DF-A5BAC8B5DA8A}" dt="2024-05-22T09:01:09.611" v="2960" actId="26606"/>
          <ac:grpSpMkLst>
            <pc:docMk/>
            <pc:sldMk cId="1125857820" sldId="272"/>
            <ac:grpSpMk id="51" creationId="{F3A0B02E-2A29-A1CD-0D60-A9E1681AF3C7}"/>
          </ac:grpSpMkLst>
        </pc:grpChg>
        <pc:graphicFrameChg chg="add mod modGraphic">
          <ac:chgData name="KYAW, Paing (2023)" userId="449d209a-3541-43e7-949d-388a0139c19e" providerId="ADAL" clId="{4AB594A3-024A-43AE-A0DF-A5BAC8B5DA8A}" dt="2024-05-22T10:07:41.969" v="3886" actId="14734"/>
          <ac:graphicFrameMkLst>
            <pc:docMk/>
            <pc:sldMk cId="1125857820" sldId="272"/>
            <ac:graphicFrameMk id="12" creationId="{33E2E2FA-4840-B0E9-B95C-FDF702DE718C}"/>
          </ac:graphicFrameMkLst>
        </pc:graphicFrameChg>
        <pc:picChg chg="add mod ord">
          <ac:chgData name="KYAW, Paing (2023)" userId="449d209a-3541-43e7-949d-388a0139c19e" providerId="ADAL" clId="{4AB594A3-024A-43AE-A0DF-A5BAC8B5DA8A}" dt="2024-05-22T10:07:28.197" v="3883" actId="14100"/>
          <ac:picMkLst>
            <pc:docMk/>
            <pc:sldMk cId="1125857820" sldId="272"/>
            <ac:picMk id="5" creationId="{0A8C6ACE-A2C1-5255-C00D-5BF8949B957B}"/>
          </ac:picMkLst>
        </pc:picChg>
        <pc:picChg chg="add del mod">
          <ac:chgData name="KYAW, Paing (2023)" userId="449d209a-3541-43e7-949d-388a0139c19e" providerId="ADAL" clId="{4AB594A3-024A-43AE-A0DF-A5BAC8B5DA8A}" dt="2024-05-22T08:59:20.153" v="2931" actId="478"/>
          <ac:picMkLst>
            <pc:docMk/>
            <pc:sldMk cId="1125857820" sldId="272"/>
            <ac:picMk id="7" creationId="{BE29F1A0-2A38-035F-3A0B-5969DCD6DA8D}"/>
          </ac:picMkLst>
        </pc:picChg>
        <pc:picChg chg="add del mod ord">
          <ac:chgData name="KYAW, Paing (2023)" userId="449d209a-3541-43e7-949d-388a0139c19e" providerId="ADAL" clId="{4AB594A3-024A-43AE-A0DF-A5BAC8B5DA8A}" dt="2024-05-22T09:50:59.935" v="3193" actId="478"/>
          <ac:picMkLst>
            <pc:docMk/>
            <pc:sldMk cId="1125857820" sldId="272"/>
            <ac:picMk id="9" creationId="{9E17F01B-6F69-1446-B4ED-BD67FDA63E97}"/>
          </ac:picMkLst>
        </pc:picChg>
        <pc:picChg chg="add mod ord">
          <ac:chgData name="KYAW, Paing (2023)" userId="449d209a-3541-43e7-949d-388a0139c19e" providerId="ADAL" clId="{4AB594A3-024A-43AE-A0DF-A5BAC8B5DA8A}" dt="2024-05-22T10:07:32.309" v="3884" actId="14100"/>
          <ac:picMkLst>
            <pc:docMk/>
            <pc:sldMk cId="1125857820" sldId="272"/>
            <ac:picMk id="11" creationId="{2F3612BE-5079-A7F9-7471-BAE18E43440F}"/>
          </ac:picMkLst>
        </pc:picChg>
        <pc:inkChg chg="add del">
          <ac:chgData name="KYAW, Paing (2023)" userId="449d209a-3541-43e7-949d-388a0139c19e" providerId="ADAL" clId="{4AB594A3-024A-43AE-A0DF-A5BAC8B5DA8A}" dt="2024-05-22T13:53:43.593" v="4704" actId="9405"/>
          <ac:inkMkLst>
            <pc:docMk/>
            <pc:sldMk cId="1125857820" sldId="272"/>
            <ac:inkMk id="3" creationId="{0B6A4B1E-DF45-E785-B9B5-50C746C0A0CC}"/>
          </ac:inkMkLst>
        </pc:inkChg>
        <pc:inkChg chg="add">
          <ac:chgData name="KYAW, Paing (2023)" userId="449d209a-3541-43e7-949d-388a0139c19e" providerId="ADAL" clId="{4AB594A3-024A-43AE-A0DF-A5BAC8B5DA8A}" dt="2024-05-22T13:53:46.844" v="4705" actId="9405"/>
          <ac:inkMkLst>
            <pc:docMk/>
            <pc:sldMk cId="1125857820" sldId="272"/>
            <ac:inkMk id="4" creationId="{5EF54619-1DAB-1A6F-ACD7-89DBAFBD6331}"/>
          </ac:inkMkLst>
        </pc:inkChg>
        <pc:cxnChg chg="add del">
          <ac:chgData name="KYAW, Paing (2023)" userId="449d209a-3541-43e7-949d-388a0139c19e" providerId="ADAL" clId="{4AB594A3-024A-43AE-A0DF-A5BAC8B5DA8A}" dt="2024-05-22T09:00:47.257" v="2948" actId="26606"/>
          <ac:cxnSpMkLst>
            <pc:docMk/>
            <pc:sldMk cId="1125857820" sldId="272"/>
            <ac:cxnSpMk id="16" creationId="{1503BFE4-729B-D9D0-C17B-501E6AF1127A}"/>
          </ac:cxnSpMkLst>
        </pc:cxnChg>
        <pc:cxnChg chg="add del">
          <ac:chgData name="KYAW, Paing (2023)" userId="449d209a-3541-43e7-949d-388a0139c19e" providerId="ADAL" clId="{4AB594A3-024A-43AE-A0DF-A5BAC8B5DA8A}" dt="2024-05-22T09:01:04.159" v="2954" actId="26606"/>
          <ac:cxnSpMkLst>
            <pc:docMk/>
            <pc:sldMk cId="1125857820" sldId="272"/>
            <ac:cxnSpMk id="30" creationId="{249EDD1B-F94D-B4E6-ACAA-566B9A26FDE3}"/>
          </ac:cxnSpMkLst>
        </pc:cxnChg>
      </pc:sldChg>
      <pc:sldChg chg="addSp delSp modSp new mod">
        <pc:chgData name="KYAW, Paing (2023)" userId="449d209a-3541-43e7-949d-388a0139c19e" providerId="ADAL" clId="{4AB594A3-024A-43AE-A0DF-A5BAC8B5DA8A}" dt="2024-05-23T13:15:05.253" v="4758" actId="27309"/>
        <pc:sldMkLst>
          <pc:docMk/>
          <pc:sldMk cId="2011011592" sldId="273"/>
        </pc:sldMkLst>
        <pc:spChg chg="mod">
          <ac:chgData name="KYAW, Paing (2023)" userId="449d209a-3541-43e7-949d-388a0139c19e" providerId="ADAL" clId="{4AB594A3-024A-43AE-A0DF-A5BAC8B5DA8A}" dt="2024-05-22T10:57:39.934" v="4245"/>
          <ac:spMkLst>
            <pc:docMk/>
            <pc:sldMk cId="2011011592" sldId="273"/>
            <ac:spMk id="2" creationId="{7479281E-093E-9BA5-7F02-07817411884B}"/>
          </ac:spMkLst>
        </pc:spChg>
        <pc:spChg chg="mod">
          <ac:chgData name="KYAW, Paing (2023)" userId="449d209a-3541-43e7-949d-388a0139c19e" providerId="ADAL" clId="{4AB594A3-024A-43AE-A0DF-A5BAC8B5DA8A}" dt="2024-05-22T10:57:39.934" v="4245"/>
          <ac:spMkLst>
            <pc:docMk/>
            <pc:sldMk cId="2011011592" sldId="273"/>
            <ac:spMk id="3" creationId="{4619D4CB-5AFA-08CC-BA44-C1B7D757ED94}"/>
          </ac:spMkLst>
        </pc:spChg>
        <pc:graphicFrameChg chg="add del modGraphic">
          <ac:chgData name="KYAW, Paing (2023)" userId="449d209a-3541-43e7-949d-388a0139c19e" providerId="ADAL" clId="{4AB594A3-024A-43AE-A0DF-A5BAC8B5DA8A}" dt="2024-05-23T13:15:05.253" v="4758" actId="27309"/>
          <ac:graphicFrameMkLst>
            <pc:docMk/>
            <pc:sldMk cId="2011011592" sldId="273"/>
            <ac:graphicFrameMk id="8" creationId="{17B66553-6FF8-C9C0-71DD-5BAB02342197}"/>
          </ac:graphicFrameMkLst>
        </pc:graphicFrameChg>
        <pc:inkChg chg="del">
          <ac:chgData name="KYAW, Paing (2023)" userId="449d209a-3541-43e7-949d-388a0139c19e" providerId="ADAL" clId="{4AB594A3-024A-43AE-A0DF-A5BAC8B5DA8A}" dt="2024-05-22T13:55:45.098" v="4719"/>
          <ac:inkMkLst>
            <pc:docMk/>
            <pc:sldMk cId="2011011592" sldId="273"/>
            <ac:inkMk id="6" creationId="{1795D52A-B9B5-A461-6436-BFEC2A43523E}"/>
          </ac:inkMkLst>
        </pc:inkChg>
        <pc:inkChg chg="add">
          <ac:chgData name="KYAW, Paing (2023)" userId="449d209a-3541-43e7-949d-388a0139c19e" providerId="ADAL" clId="{4AB594A3-024A-43AE-A0DF-A5BAC8B5DA8A}" dt="2024-05-22T13:55:47.293" v="4720" actId="9405"/>
          <ac:inkMkLst>
            <pc:docMk/>
            <pc:sldMk cId="2011011592" sldId="273"/>
            <ac:inkMk id="7" creationId="{D2079A50-AC77-DB34-40D0-42C33BC80685}"/>
          </ac:inkMkLst>
        </pc:inkChg>
        <pc:inkChg chg="del">
          <ac:chgData name="KYAW, Paing (2023)" userId="449d209a-3541-43e7-949d-388a0139c19e" providerId="ADAL" clId="{4AB594A3-024A-43AE-A0DF-A5BAC8B5DA8A}" dt="2024-05-22T13:55:45.097" v="4718"/>
          <ac:inkMkLst>
            <pc:docMk/>
            <pc:sldMk cId="2011011592" sldId="273"/>
            <ac:inkMk id="9" creationId="{92268567-2644-3A28-AFEB-30B348C13B28}"/>
          </ac:inkMkLst>
        </pc:inkChg>
      </pc:sldChg>
      <pc:sldChg chg="addSp delSp modSp new mod setBg">
        <pc:chgData name="KYAW, Paing (2023)" userId="449d209a-3541-43e7-949d-388a0139c19e" providerId="ADAL" clId="{4AB594A3-024A-43AE-A0DF-A5BAC8B5DA8A}" dt="2024-05-22T13:51:09.916" v="4658" actId="9405"/>
        <pc:sldMkLst>
          <pc:docMk/>
          <pc:sldMk cId="508105038" sldId="274"/>
        </pc:sldMkLst>
        <pc:spChg chg="mod">
          <ac:chgData name="KYAW, Paing (2023)" userId="449d209a-3541-43e7-949d-388a0139c19e" providerId="ADAL" clId="{4AB594A3-024A-43AE-A0DF-A5BAC8B5DA8A}" dt="2024-05-22T13:45:53.593" v="4622" actId="26606"/>
          <ac:spMkLst>
            <pc:docMk/>
            <pc:sldMk cId="508105038" sldId="274"/>
            <ac:spMk id="2" creationId="{2A145DB4-73E9-89E7-CB96-3D93F6B34842}"/>
          </ac:spMkLst>
        </pc:spChg>
        <pc:spChg chg="del">
          <ac:chgData name="KYAW, Paing (2023)" userId="449d209a-3541-43e7-949d-388a0139c19e" providerId="ADAL" clId="{4AB594A3-024A-43AE-A0DF-A5BAC8B5DA8A}" dt="2024-05-22T10:08:39.655" v="3917"/>
          <ac:spMkLst>
            <pc:docMk/>
            <pc:sldMk cId="508105038" sldId="274"/>
            <ac:spMk id="3" creationId="{FDAA7010-F040-6304-F88C-535BD8274BE7}"/>
          </ac:spMkLst>
        </pc:spChg>
        <pc:spChg chg="add del mod">
          <ac:chgData name="KYAW, Paing (2023)" userId="449d209a-3541-43e7-949d-388a0139c19e" providerId="ADAL" clId="{4AB594A3-024A-43AE-A0DF-A5BAC8B5DA8A}" dt="2024-05-22T10:08:58.054" v="3922"/>
          <ac:spMkLst>
            <pc:docMk/>
            <pc:sldMk cId="508105038" sldId="274"/>
            <ac:spMk id="5" creationId="{9311D0DC-8EA6-8536-FDF8-8497376F7C40}"/>
          </ac:spMkLst>
        </pc:spChg>
        <pc:spChg chg="add mod">
          <ac:chgData name="KYAW, Paing (2023)" userId="449d209a-3541-43e7-949d-388a0139c19e" providerId="ADAL" clId="{4AB594A3-024A-43AE-A0DF-A5BAC8B5DA8A}" dt="2024-05-22T13:45:53.593" v="4622" actId="26606"/>
          <ac:spMkLst>
            <pc:docMk/>
            <pc:sldMk cId="508105038" sldId="274"/>
            <ac:spMk id="6" creationId="{4CC0F3A5-D75A-7F75-80B6-055D783AE5AC}"/>
          </ac:spMkLst>
        </pc:spChg>
        <pc:spChg chg="add mod">
          <ac:chgData name="KYAW, Paing (2023)" userId="449d209a-3541-43e7-949d-388a0139c19e" providerId="ADAL" clId="{4AB594A3-024A-43AE-A0DF-A5BAC8B5DA8A}" dt="2024-05-22T13:45:53.593" v="4622" actId="26606"/>
          <ac:spMkLst>
            <pc:docMk/>
            <pc:sldMk cId="508105038" sldId="274"/>
            <ac:spMk id="7" creationId="{E49ED6F8-8427-E471-AD3D-4E10C4F8F842}"/>
          </ac:spMkLst>
        </pc:spChg>
        <pc:spChg chg="add del">
          <ac:chgData name="KYAW, Paing (2023)" userId="449d209a-3541-43e7-949d-388a0139c19e" providerId="ADAL" clId="{4AB594A3-024A-43AE-A0DF-A5BAC8B5DA8A}" dt="2024-05-22T13:45:53.593" v="4622" actId="26606"/>
          <ac:spMkLst>
            <pc:docMk/>
            <pc:sldMk cId="508105038" sldId="274"/>
            <ac:spMk id="12" creationId="{4C10CBC8-7837-4750-8EE9-B4C3D50488F6}"/>
          </ac:spMkLst>
        </pc:spChg>
        <pc:spChg chg="add del">
          <ac:chgData name="KYAW, Paing (2023)" userId="449d209a-3541-43e7-949d-388a0139c19e" providerId="ADAL" clId="{4AB594A3-024A-43AE-A0DF-A5BAC8B5DA8A}" dt="2024-05-22T13:45:53.593" v="4622" actId="26606"/>
          <ac:spMkLst>
            <pc:docMk/>
            <pc:sldMk cId="508105038" sldId="274"/>
            <ac:spMk id="14" creationId="{69014793-11D4-4A17-9261-1A2E683ADF75}"/>
          </ac:spMkLst>
        </pc:spChg>
        <pc:picChg chg="add mod">
          <ac:chgData name="KYAW, Paing (2023)" userId="449d209a-3541-43e7-949d-388a0139c19e" providerId="ADAL" clId="{4AB594A3-024A-43AE-A0DF-A5BAC8B5DA8A}" dt="2024-05-22T13:45:53.593" v="4622" actId="26606"/>
          <ac:picMkLst>
            <pc:docMk/>
            <pc:sldMk cId="508105038" sldId="274"/>
            <ac:picMk id="4" creationId="{91559E2B-D40E-7798-F9B0-FBCE7329109B}"/>
          </ac:picMkLst>
        </pc:picChg>
        <pc:inkChg chg="add">
          <ac:chgData name="KYAW, Paing (2023)" userId="449d209a-3541-43e7-949d-388a0139c19e" providerId="ADAL" clId="{4AB594A3-024A-43AE-A0DF-A5BAC8B5DA8A}" dt="2024-05-22T13:51:09.916" v="4658" actId="9405"/>
          <ac:inkMkLst>
            <pc:docMk/>
            <pc:sldMk cId="508105038" sldId="274"/>
            <ac:inkMk id="3" creationId="{1987709D-6F83-C40A-15C0-D47A84E07D16}"/>
          </ac:inkMkLst>
        </pc:inkChg>
      </pc:sldChg>
      <pc:sldChg chg="addSp delSp mod">
        <pc:chgData name="KYAW, Paing (2023)" userId="449d209a-3541-43e7-949d-388a0139c19e" providerId="ADAL" clId="{4AB594A3-024A-43AE-A0DF-A5BAC8B5DA8A}" dt="2024-05-22T13:55:54.048" v="4723" actId="9405"/>
        <pc:sldMkLst>
          <pc:docMk/>
          <pc:sldMk cId="3964753180" sldId="275"/>
        </pc:sldMkLst>
        <pc:inkChg chg="del">
          <ac:chgData name="KYAW, Paing (2023)" userId="449d209a-3541-43e7-949d-388a0139c19e" providerId="ADAL" clId="{4AB594A3-024A-43AE-A0DF-A5BAC8B5DA8A}" dt="2024-05-22T13:55:51.929" v="4721"/>
          <ac:inkMkLst>
            <pc:docMk/>
            <pc:sldMk cId="3964753180" sldId="275"/>
            <ac:inkMk id="15" creationId="{8030556A-F375-7032-D10A-1EF929827C11}"/>
          </ac:inkMkLst>
        </pc:inkChg>
        <pc:inkChg chg="del">
          <ac:chgData name="KYAW, Paing (2023)" userId="449d209a-3541-43e7-949d-388a0139c19e" providerId="ADAL" clId="{4AB594A3-024A-43AE-A0DF-A5BAC8B5DA8A}" dt="2024-05-22T13:55:51.929" v="4722"/>
          <ac:inkMkLst>
            <pc:docMk/>
            <pc:sldMk cId="3964753180" sldId="275"/>
            <ac:inkMk id="18" creationId="{E324A47A-D38D-10D2-DE55-7DBED44B475B}"/>
          </ac:inkMkLst>
        </pc:inkChg>
        <pc:inkChg chg="add">
          <ac:chgData name="KYAW, Paing (2023)" userId="449d209a-3541-43e7-949d-388a0139c19e" providerId="ADAL" clId="{4AB594A3-024A-43AE-A0DF-A5BAC8B5DA8A}" dt="2024-05-22T13:55:54.048" v="4723" actId="9405"/>
          <ac:inkMkLst>
            <pc:docMk/>
            <pc:sldMk cId="3964753180" sldId="275"/>
            <ac:inkMk id="20" creationId="{198EF583-880D-06CB-68E6-6B663AA0CBDC}"/>
          </ac:inkMkLst>
        </pc:inkChg>
      </pc:sldChg>
      <pc:sldChg chg="modSp mod">
        <pc:chgData name="KYAW, Paing (2023)" userId="449d209a-3541-43e7-949d-388a0139c19e" providerId="ADAL" clId="{4AB594A3-024A-43AE-A0DF-A5BAC8B5DA8A}" dt="2024-05-22T17:25:33.045" v="4737" actId="1076"/>
        <pc:sldMkLst>
          <pc:docMk/>
          <pc:sldMk cId="732537047" sldId="276"/>
        </pc:sldMkLst>
        <pc:picChg chg="mod">
          <ac:chgData name="KYAW, Paing (2023)" userId="449d209a-3541-43e7-949d-388a0139c19e" providerId="ADAL" clId="{4AB594A3-024A-43AE-A0DF-A5BAC8B5DA8A}" dt="2024-05-22T17:25:27.092" v="4735" actId="1076"/>
          <ac:picMkLst>
            <pc:docMk/>
            <pc:sldMk cId="732537047" sldId="276"/>
            <ac:picMk id="8" creationId="{5DE09C09-A4F8-257F-ADF2-7153A4B1373B}"/>
          </ac:picMkLst>
        </pc:picChg>
        <pc:picChg chg="mod">
          <ac:chgData name="KYAW, Paing (2023)" userId="449d209a-3541-43e7-949d-388a0139c19e" providerId="ADAL" clId="{4AB594A3-024A-43AE-A0DF-A5BAC8B5DA8A}" dt="2024-05-22T17:25:33.045" v="4737" actId="1076"/>
          <ac:picMkLst>
            <pc:docMk/>
            <pc:sldMk cId="732537047" sldId="276"/>
            <ac:picMk id="10" creationId="{F8BD2398-D2E5-6374-A065-28DD5F7D179A}"/>
          </ac:picMkLst>
        </pc:picChg>
      </pc:sldChg>
      <pc:sldChg chg="addSp mod modNotesTx">
        <pc:chgData name="KYAW, Paing (2023)" userId="449d209a-3541-43e7-949d-388a0139c19e" providerId="ADAL" clId="{4AB594A3-024A-43AE-A0DF-A5BAC8B5DA8A}" dt="2024-05-22T13:54:00.631" v="4711" actId="9405"/>
        <pc:sldMkLst>
          <pc:docMk/>
          <pc:sldMk cId="3995573493" sldId="277"/>
        </pc:sldMkLst>
        <pc:inkChg chg="add">
          <ac:chgData name="KYAW, Paing (2023)" userId="449d209a-3541-43e7-949d-388a0139c19e" providerId="ADAL" clId="{4AB594A3-024A-43AE-A0DF-A5BAC8B5DA8A}" dt="2024-05-22T13:54:00.631" v="4711" actId="9405"/>
          <ac:inkMkLst>
            <pc:docMk/>
            <pc:sldMk cId="3995573493" sldId="277"/>
            <ac:inkMk id="5" creationId="{34A5C2B3-1D15-FBDB-BFEF-CDE1055FFE44}"/>
          </ac:inkMkLst>
        </pc:inkChg>
      </pc:sldChg>
    </pc:docChg>
  </pc:docChgLst>
  <pc:docChgLst>
    <pc:chgData name="Reyes, Joshua (2023)" userId="S::zmac312@live.rhul.ac.uk::c4deb5ca-87c4-4394-9095-e1864fcd581f" providerId="AD" clId="Web-{B9B0F843-2008-80F1-301F-B0DF772998E7}"/>
    <pc:docChg chg="addSld modSld">
      <pc:chgData name="Reyes, Joshua (2023)" userId="S::zmac312@live.rhul.ac.uk::c4deb5ca-87c4-4394-9095-e1864fcd581f" providerId="AD" clId="Web-{B9B0F843-2008-80F1-301F-B0DF772998E7}" dt="2024-05-22T12:43:35.765" v="351" actId="14100"/>
      <pc:docMkLst>
        <pc:docMk/>
      </pc:docMkLst>
      <pc:sldChg chg="addSp delSp modSp">
        <pc:chgData name="Reyes, Joshua (2023)" userId="S::zmac312@live.rhul.ac.uk::c4deb5ca-87c4-4394-9095-e1864fcd581f" providerId="AD" clId="Web-{B9B0F843-2008-80F1-301F-B0DF772998E7}" dt="2024-05-22T11:42:57.228" v="247"/>
        <pc:sldMkLst>
          <pc:docMk/>
          <pc:sldMk cId="2615620161" sldId="256"/>
        </pc:sldMkLst>
        <pc:spChg chg="mod">
          <ac:chgData name="Reyes, Joshua (2023)" userId="S::zmac312@live.rhul.ac.uk::c4deb5ca-87c4-4394-9095-e1864fcd581f" providerId="AD" clId="Web-{B9B0F843-2008-80F1-301F-B0DF772998E7}" dt="2024-05-22T11:42:57.228" v="246"/>
          <ac:spMkLst>
            <pc:docMk/>
            <pc:sldMk cId="2615620161" sldId="256"/>
            <ac:spMk id="2" creationId="{8309DAA3-01B3-E2E4-0786-70A9AF5ED98F}"/>
          </ac:spMkLst>
        </pc:spChg>
        <pc:spChg chg="mod">
          <ac:chgData name="Reyes, Joshua (2023)" userId="S::zmac312@live.rhul.ac.uk::c4deb5ca-87c4-4394-9095-e1864fcd581f" providerId="AD" clId="Web-{B9B0F843-2008-80F1-301F-B0DF772998E7}" dt="2024-05-22T11:42:57.228" v="246"/>
          <ac:spMkLst>
            <pc:docMk/>
            <pc:sldMk cId="2615620161" sldId="256"/>
            <ac:spMk id="3" creationId="{4C50DDE6-8301-BCFD-7CD7-3FB66E00DD62}"/>
          </ac:spMkLst>
        </pc:spChg>
        <pc:spChg chg="del">
          <ac:chgData name="Reyes, Joshua (2023)" userId="S::zmac312@live.rhul.ac.uk::c4deb5ca-87c4-4394-9095-e1864fcd581f" providerId="AD" clId="Web-{B9B0F843-2008-80F1-301F-B0DF772998E7}" dt="2024-05-22T11:41:03.193" v="238"/>
          <ac:spMkLst>
            <pc:docMk/>
            <pc:sldMk cId="2615620161" sldId="256"/>
            <ac:spMk id="9" creationId="{9B7AD9F6-8CE7-4299-8FC6-328F4DCD3FF9}"/>
          </ac:spMkLst>
        </pc:spChg>
        <pc:spChg chg="del">
          <ac:chgData name="Reyes, Joshua (2023)" userId="S::zmac312@live.rhul.ac.uk::c4deb5ca-87c4-4394-9095-e1864fcd581f" providerId="AD" clId="Web-{B9B0F843-2008-80F1-301F-B0DF772998E7}" dt="2024-05-22T11:41:03.193" v="238"/>
          <ac:spMkLst>
            <pc:docMk/>
            <pc:sldMk cId="2615620161" sldId="256"/>
            <ac:spMk id="11" creationId="{82580482-BA80-420A-8A05-C58E97F26B21}"/>
          </ac:spMkLst>
        </pc:spChg>
        <pc:spChg chg="add del">
          <ac:chgData name="Reyes, Joshua (2023)" userId="S::zmac312@live.rhul.ac.uk::c4deb5ca-87c4-4394-9095-e1864fcd581f" providerId="AD" clId="Web-{B9B0F843-2008-80F1-301F-B0DF772998E7}" dt="2024-05-22T11:42:02.757" v="244"/>
          <ac:spMkLst>
            <pc:docMk/>
            <pc:sldMk cId="2615620161" sldId="256"/>
            <ac:spMk id="13" creationId="{9C6777B5-64F4-4200-B099-34168B69FE53}"/>
          </ac:spMkLst>
        </pc:spChg>
        <pc:spChg chg="add del">
          <ac:chgData name="Reyes, Joshua (2023)" userId="S::zmac312@live.rhul.ac.uk::c4deb5ca-87c4-4394-9095-e1864fcd581f" providerId="AD" clId="Web-{B9B0F843-2008-80F1-301F-B0DF772998E7}" dt="2024-05-22T11:42:02.757" v="244"/>
          <ac:spMkLst>
            <pc:docMk/>
            <pc:sldMk cId="2615620161" sldId="256"/>
            <ac:spMk id="14" creationId="{9B37791B-B040-4694-BFDC-8DD132D86E8E}"/>
          </ac:spMkLst>
        </pc:spChg>
        <pc:spChg chg="add del">
          <ac:chgData name="Reyes, Joshua (2023)" userId="S::zmac312@live.rhul.ac.uk::c4deb5ca-87c4-4394-9095-e1864fcd581f" providerId="AD" clId="Web-{B9B0F843-2008-80F1-301F-B0DF772998E7}" dt="2024-05-22T11:42:57.228" v="247"/>
          <ac:spMkLst>
            <pc:docMk/>
            <pc:sldMk cId="2615620161" sldId="256"/>
            <ac:spMk id="23" creationId="{657F69E0-C4B0-4BEC-A689-4F8D877F05D4}"/>
          </ac:spMkLst>
        </pc:spChg>
        <pc:spChg chg="add del">
          <ac:chgData name="Reyes, Joshua (2023)" userId="S::zmac312@live.rhul.ac.uk::c4deb5ca-87c4-4394-9095-e1864fcd581f" providerId="AD" clId="Web-{B9B0F843-2008-80F1-301F-B0DF772998E7}" dt="2024-05-22T11:42:57.228" v="247"/>
          <ac:spMkLst>
            <pc:docMk/>
            <pc:sldMk cId="2615620161" sldId="256"/>
            <ac:spMk id="25" creationId="{9F6380B4-6A1C-481E-8408-B4E6C75B9B81}"/>
          </ac:spMkLst>
        </pc:spChg>
        <pc:spChg chg="add del">
          <ac:chgData name="Reyes, Joshua (2023)" userId="S::zmac312@live.rhul.ac.uk::c4deb5ca-87c4-4394-9095-e1864fcd581f" providerId="AD" clId="Web-{B9B0F843-2008-80F1-301F-B0DF772998E7}" dt="2024-05-22T11:42:57.228" v="246"/>
          <ac:spMkLst>
            <pc:docMk/>
            <pc:sldMk cId="2615620161" sldId="256"/>
            <ac:spMk id="30" creationId="{6F828D28-8E09-41CC-8229-3070B5467A96}"/>
          </ac:spMkLst>
        </pc:spChg>
        <pc:spChg chg="add del">
          <ac:chgData name="Reyes, Joshua (2023)" userId="S::zmac312@live.rhul.ac.uk::c4deb5ca-87c4-4394-9095-e1864fcd581f" providerId="AD" clId="Web-{B9B0F843-2008-80F1-301F-B0DF772998E7}" dt="2024-05-22T11:42:57.228" v="246"/>
          <ac:spMkLst>
            <pc:docMk/>
            <pc:sldMk cId="2615620161" sldId="256"/>
            <ac:spMk id="32" creationId="{D5B012D8-7F27-4758-9AC6-C889B154BD73}"/>
          </ac:spMkLst>
        </pc:spChg>
        <pc:spChg chg="add del">
          <ac:chgData name="Reyes, Joshua (2023)" userId="S::zmac312@live.rhul.ac.uk::c4deb5ca-87c4-4394-9095-e1864fcd581f" providerId="AD" clId="Web-{B9B0F843-2008-80F1-301F-B0DF772998E7}" dt="2024-05-22T11:42:57.228" v="246"/>
          <ac:spMkLst>
            <pc:docMk/>
            <pc:sldMk cId="2615620161" sldId="256"/>
            <ac:spMk id="34" creationId="{4063B759-00FC-46D1-9898-8E8625268FAF}"/>
          </ac:spMkLst>
        </pc:spChg>
        <pc:spChg chg="add">
          <ac:chgData name="Reyes, Joshua (2023)" userId="S::zmac312@live.rhul.ac.uk::c4deb5ca-87c4-4394-9095-e1864fcd581f" providerId="AD" clId="Web-{B9B0F843-2008-80F1-301F-B0DF772998E7}" dt="2024-05-22T11:42:57.228" v="247"/>
          <ac:spMkLst>
            <pc:docMk/>
            <pc:sldMk cId="2615620161" sldId="256"/>
            <ac:spMk id="36" creationId="{657F69E0-C4B0-4BEC-A689-4F8D877F05D4}"/>
          </ac:spMkLst>
        </pc:spChg>
        <pc:spChg chg="add">
          <ac:chgData name="Reyes, Joshua (2023)" userId="S::zmac312@live.rhul.ac.uk::c4deb5ca-87c4-4394-9095-e1864fcd581f" providerId="AD" clId="Web-{B9B0F843-2008-80F1-301F-B0DF772998E7}" dt="2024-05-22T11:42:57.228" v="247"/>
          <ac:spMkLst>
            <pc:docMk/>
            <pc:sldMk cId="2615620161" sldId="256"/>
            <ac:spMk id="37" creationId="{9F6380B4-6A1C-481E-8408-B4E6C75B9B81}"/>
          </ac:spMkLst>
        </pc:spChg>
        <pc:grpChg chg="add del">
          <ac:chgData name="Reyes, Joshua (2023)" userId="S::zmac312@live.rhul.ac.uk::c4deb5ca-87c4-4394-9095-e1864fcd581f" providerId="AD" clId="Web-{B9B0F843-2008-80F1-301F-B0DF772998E7}" dt="2024-05-22T11:42:02.757" v="244"/>
          <ac:grpSpMkLst>
            <pc:docMk/>
            <pc:sldMk cId="2615620161" sldId="256"/>
            <ac:grpSpMk id="15" creationId="{4252769E-B9F0-4068-A645-5BBEF16E9C28}"/>
          </ac:grpSpMkLst>
        </pc:grpChg>
        <pc:picChg chg="add mod ord">
          <ac:chgData name="Reyes, Joshua (2023)" userId="S::zmac312@live.rhul.ac.uk::c4deb5ca-87c4-4394-9095-e1864fcd581f" providerId="AD" clId="Web-{B9B0F843-2008-80F1-301F-B0DF772998E7}" dt="2024-05-22T11:42:57.228" v="247"/>
          <ac:picMkLst>
            <pc:docMk/>
            <pc:sldMk cId="2615620161" sldId="256"/>
            <ac:picMk id="4" creationId="{C50ABF9A-93C1-DDC9-7ECA-AADEBA516063}"/>
          </ac:picMkLst>
        </pc:picChg>
        <pc:picChg chg="del">
          <ac:chgData name="Reyes, Joshua (2023)" userId="S::zmac312@live.rhul.ac.uk::c4deb5ca-87c4-4394-9095-e1864fcd581f" providerId="AD" clId="Web-{B9B0F843-2008-80F1-301F-B0DF772998E7}" dt="2024-05-22T11:40:54.536" v="236"/>
          <ac:picMkLst>
            <pc:docMk/>
            <pc:sldMk cId="2615620161" sldId="256"/>
            <ac:picMk id="5" creationId="{4A97A658-2AC5-FF22-C72A-6AAB0481F8ED}"/>
          </ac:picMkLst>
        </pc:picChg>
      </pc:sldChg>
      <pc:sldChg chg="modSp">
        <pc:chgData name="Reyes, Joshua (2023)" userId="S::zmac312@live.rhul.ac.uk::c4deb5ca-87c4-4394-9095-e1864fcd581f" providerId="AD" clId="Web-{B9B0F843-2008-80F1-301F-B0DF772998E7}" dt="2024-05-22T11:47:46.784" v="287" actId="20577"/>
        <pc:sldMkLst>
          <pc:docMk/>
          <pc:sldMk cId="3919676729" sldId="257"/>
        </pc:sldMkLst>
        <pc:spChg chg="mod">
          <ac:chgData name="Reyes, Joshua (2023)" userId="S::zmac312@live.rhul.ac.uk::c4deb5ca-87c4-4394-9095-e1864fcd581f" providerId="AD" clId="Web-{B9B0F843-2008-80F1-301F-B0DF772998E7}" dt="2024-05-22T11:47:46.784" v="287" actId="20577"/>
          <ac:spMkLst>
            <pc:docMk/>
            <pc:sldMk cId="3919676729" sldId="257"/>
            <ac:spMk id="3" creationId="{9595108B-2F6F-10A7-BF5F-23D796E8287A}"/>
          </ac:spMkLst>
        </pc:spChg>
      </pc:sldChg>
      <pc:sldChg chg="modSp">
        <pc:chgData name="Reyes, Joshua (2023)" userId="S::zmac312@live.rhul.ac.uk::c4deb5ca-87c4-4394-9095-e1864fcd581f" providerId="AD" clId="Web-{B9B0F843-2008-80F1-301F-B0DF772998E7}" dt="2024-05-22T11:25:04.333" v="74" actId="20577"/>
        <pc:sldMkLst>
          <pc:docMk/>
          <pc:sldMk cId="2602241295" sldId="264"/>
        </pc:sldMkLst>
        <pc:spChg chg="mod">
          <ac:chgData name="Reyes, Joshua (2023)" userId="S::zmac312@live.rhul.ac.uk::c4deb5ca-87c4-4394-9095-e1864fcd581f" providerId="AD" clId="Web-{B9B0F843-2008-80F1-301F-B0DF772998E7}" dt="2024-05-22T11:25:04.333" v="74" actId="20577"/>
          <ac:spMkLst>
            <pc:docMk/>
            <pc:sldMk cId="2602241295" sldId="264"/>
            <ac:spMk id="3" creationId="{28B5DA1C-575A-4598-D707-5088864DEAC6}"/>
          </ac:spMkLst>
        </pc:spChg>
      </pc:sldChg>
      <pc:sldChg chg="modSp">
        <pc:chgData name="Reyes, Joshua (2023)" userId="S::zmac312@live.rhul.ac.uk::c4deb5ca-87c4-4394-9095-e1864fcd581f" providerId="AD" clId="Web-{B9B0F843-2008-80F1-301F-B0DF772998E7}" dt="2024-05-22T11:44:00.605" v="257" actId="20577"/>
        <pc:sldMkLst>
          <pc:docMk/>
          <pc:sldMk cId="3797778610" sldId="265"/>
        </pc:sldMkLst>
        <pc:spChg chg="mod">
          <ac:chgData name="Reyes, Joshua (2023)" userId="S::zmac312@live.rhul.ac.uk::c4deb5ca-87c4-4394-9095-e1864fcd581f" providerId="AD" clId="Web-{B9B0F843-2008-80F1-301F-B0DF772998E7}" dt="2024-05-22T11:44:00.605" v="257" actId="20577"/>
          <ac:spMkLst>
            <pc:docMk/>
            <pc:sldMk cId="3797778610" sldId="265"/>
            <ac:spMk id="3" creationId="{640BB01F-15E4-1401-3391-8262A3A0B5A3}"/>
          </ac:spMkLst>
        </pc:spChg>
      </pc:sldChg>
      <pc:sldChg chg="modSp">
        <pc:chgData name="Reyes, Joshua (2023)" userId="S::zmac312@live.rhul.ac.uk::c4deb5ca-87c4-4394-9095-e1864fcd581f" providerId="AD" clId="Web-{B9B0F843-2008-80F1-301F-B0DF772998E7}" dt="2024-05-22T11:50:26.961" v="292" actId="1076"/>
        <pc:sldMkLst>
          <pc:docMk/>
          <pc:sldMk cId="3478088543" sldId="270"/>
        </pc:sldMkLst>
        <pc:picChg chg="mod">
          <ac:chgData name="Reyes, Joshua (2023)" userId="S::zmac312@live.rhul.ac.uk::c4deb5ca-87c4-4394-9095-e1864fcd581f" providerId="AD" clId="Web-{B9B0F843-2008-80F1-301F-B0DF772998E7}" dt="2024-05-22T11:50:26.961" v="292" actId="1076"/>
          <ac:picMkLst>
            <pc:docMk/>
            <pc:sldMk cId="3478088543" sldId="270"/>
            <ac:picMk id="8" creationId="{11C4523D-9672-2705-78BD-25E7774D9E06}"/>
          </ac:picMkLst>
        </pc:picChg>
      </pc:sldChg>
      <pc:sldChg chg="addSp modSp">
        <pc:chgData name="Reyes, Joshua (2023)" userId="S::zmac312@live.rhul.ac.uk::c4deb5ca-87c4-4394-9095-e1864fcd581f" providerId="AD" clId="Web-{B9B0F843-2008-80F1-301F-B0DF772998E7}" dt="2024-05-22T11:59:23.088" v="350" actId="1076"/>
        <pc:sldMkLst>
          <pc:docMk/>
          <pc:sldMk cId="2011011592" sldId="273"/>
        </pc:sldMkLst>
        <pc:spChg chg="mod">
          <ac:chgData name="Reyes, Joshua (2023)" userId="S::zmac312@live.rhul.ac.uk::c4deb5ca-87c4-4394-9095-e1864fcd581f" providerId="AD" clId="Web-{B9B0F843-2008-80F1-301F-B0DF772998E7}" dt="2024-05-22T11:59:21.666" v="349" actId="1076"/>
          <ac:spMkLst>
            <pc:docMk/>
            <pc:sldMk cId="2011011592" sldId="273"/>
            <ac:spMk id="3" creationId="{4619D4CB-5AFA-08CC-BA44-C1B7D757ED94}"/>
          </ac:spMkLst>
        </pc:spChg>
        <pc:picChg chg="add mod">
          <ac:chgData name="Reyes, Joshua (2023)" userId="S::zmac312@live.rhul.ac.uk::c4deb5ca-87c4-4394-9095-e1864fcd581f" providerId="AD" clId="Web-{B9B0F843-2008-80F1-301F-B0DF772998E7}" dt="2024-05-22T11:59:23.088" v="350" actId="1076"/>
          <ac:picMkLst>
            <pc:docMk/>
            <pc:sldMk cId="2011011592" sldId="273"/>
            <ac:picMk id="4" creationId="{D3EC1BD1-5462-FFD6-19E3-A2A2002F4078}"/>
          </ac:picMkLst>
        </pc:picChg>
        <pc:picChg chg="add mod">
          <ac:chgData name="Reyes, Joshua (2023)" userId="S::zmac312@live.rhul.ac.uk::c4deb5ca-87c4-4394-9095-e1864fcd581f" providerId="AD" clId="Web-{B9B0F843-2008-80F1-301F-B0DF772998E7}" dt="2024-05-22T11:59:18.713" v="348" actId="1076"/>
          <ac:picMkLst>
            <pc:docMk/>
            <pc:sldMk cId="2011011592" sldId="273"/>
            <ac:picMk id="5" creationId="{451A7965-799E-563D-35CA-DE4E8B6F57C9}"/>
          </ac:picMkLst>
        </pc:picChg>
      </pc:sldChg>
      <pc:sldChg chg="addSp delSp modSp new mod setBg">
        <pc:chgData name="Reyes, Joshua (2023)" userId="S::zmac312@live.rhul.ac.uk::c4deb5ca-87c4-4394-9095-e1864fcd581f" providerId="AD" clId="Web-{B9B0F843-2008-80F1-301F-B0DF772998E7}" dt="2024-05-22T11:59:07.916" v="347" actId="14100"/>
        <pc:sldMkLst>
          <pc:docMk/>
          <pc:sldMk cId="3964753180" sldId="275"/>
        </pc:sldMkLst>
        <pc:spChg chg="mod">
          <ac:chgData name="Reyes, Joshua (2023)" userId="S::zmac312@live.rhul.ac.uk::c4deb5ca-87c4-4394-9095-e1864fcd581f" providerId="AD" clId="Web-{B9B0F843-2008-80F1-301F-B0DF772998E7}" dt="2024-05-22T11:49:57.429" v="291"/>
          <ac:spMkLst>
            <pc:docMk/>
            <pc:sldMk cId="3964753180" sldId="275"/>
            <ac:spMk id="2" creationId="{1E4650A2-B18A-8D6A-8099-D4A2C0636F55}"/>
          </ac:spMkLst>
        </pc:spChg>
        <pc:spChg chg="del mod">
          <ac:chgData name="Reyes, Joshua (2023)" userId="S::zmac312@live.rhul.ac.uk::c4deb5ca-87c4-4394-9095-e1864fcd581f" providerId="AD" clId="Web-{B9B0F843-2008-80F1-301F-B0DF772998E7}" dt="2024-05-22T11:23:57.331" v="70"/>
          <ac:spMkLst>
            <pc:docMk/>
            <pc:sldMk cId="3964753180" sldId="275"/>
            <ac:spMk id="3" creationId="{7F73E6B1-60CD-7F32-BD54-990800E1A9A0}"/>
          </ac:spMkLst>
        </pc:spChg>
        <pc:spChg chg="add mod">
          <ac:chgData name="Reyes, Joshua (2023)" userId="S::zmac312@live.rhul.ac.uk::c4deb5ca-87c4-4394-9095-e1864fcd581f" providerId="AD" clId="Web-{B9B0F843-2008-80F1-301F-B0DF772998E7}" dt="2024-05-22T11:49:57.429" v="291"/>
          <ac:spMkLst>
            <pc:docMk/>
            <pc:sldMk cId="3964753180" sldId="275"/>
            <ac:spMk id="10" creationId="{9CE1AEEE-7C18-B007-24A3-5721A507E722}"/>
          </ac:spMkLst>
        </pc:spChg>
        <pc:spChg chg="add mod">
          <ac:chgData name="Reyes, Joshua (2023)" userId="S::zmac312@live.rhul.ac.uk::c4deb5ca-87c4-4394-9095-e1864fcd581f" providerId="AD" clId="Web-{B9B0F843-2008-80F1-301F-B0DF772998E7}" dt="2024-05-22T11:49:57.429" v="291"/>
          <ac:spMkLst>
            <pc:docMk/>
            <pc:sldMk cId="3964753180" sldId="275"/>
            <ac:spMk id="12" creationId="{01C26F48-EDD0-C262-5B92-41D2DC2114AE}"/>
          </ac:spMkLst>
        </pc:spChg>
        <pc:spChg chg="add mod">
          <ac:chgData name="Reyes, Joshua (2023)" userId="S::zmac312@live.rhul.ac.uk::c4deb5ca-87c4-4394-9095-e1864fcd581f" providerId="AD" clId="Web-{B9B0F843-2008-80F1-301F-B0DF772998E7}" dt="2024-05-22T11:49:57.429" v="291"/>
          <ac:spMkLst>
            <pc:docMk/>
            <pc:sldMk cId="3964753180" sldId="275"/>
            <ac:spMk id="13" creationId="{CDD9F88C-C479-D621-8AC6-0614E4BCDFEB}"/>
          </ac:spMkLst>
        </pc:spChg>
        <pc:spChg chg="add mod">
          <ac:chgData name="Reyes, Joshua (2023)" userId="S::zmac312@live.rhul.ac.uk::c4deb5ca-87c4-4394-9095-e1864fcd581f" providerId="AD" clId="Web-{B9B0F843-2008-80F1-301F-B0DF772998E7}" dt="2024-05-22T11:59:07.916" v="347" actId="14100"/>
          <ac:spMkLst>
            <pc:docMk/>
            <pc:sldMk cId="3964753180" sldId="275"/>
            <ac:spMk id="14" creationId="{7E8DFE43-530E-78BB-3619-D0AFBF7E5BB6}"/>
          </ac:spMkLst>
        </pc:spChg>
        <pc:spChg chg="add del">
          <ac:chgData name="Reyes, Joshua (2023)" userId="S::zmac312@live.rhul.ac.uk::c4deb5ca-87c4-4394-9095-e1864fcd581f" providerId="AD" clId="Web-{B9B0F843-2008-80F1-301F-B0DF772998E7}" dt="2024-05-22T11:31:31.471" v="179"/>
          <ac:spMkLst>
            <pc:docMk/>
            <pc:sldMk cId="3964753180" sldId="275"/>
            <ac:spMk id="15" creationId="{669B2FA3-0EAE-2DC6-6765-F93B233860D2}"/>
          </ac:spMkLst>
        </pc:spChg>
        <pc:spChg chg="add mod">
          <ac:chgData name="Reyes, Joshua (2023)" userId="S::zmac312@live.rhul.ac.uk::c4deb5ca-87c4-4394-9095-e1864fcd581f" providerId="AD" clId="Web-{B9B0F843-2008-80F1-301F-B0DF772998E7}" dt="2024-05-22T11:49:57.429" v="291"/>
          <ac:spMkLst>
            <pc:docMk/>
            <pc:sldMk cId="3964753180" sldId="275"/>
            <ac:spMk id="16" creationId="{BA914842-CC9C-F3A6-C51D-EB4ED62F7B78}"/>
          </ac:spMkLst>
        </pc:spChg>
        <pc:spChg chg="add mod">
          <ac:chgData name="Reyes, Joshua (2023)" userId="S::zmac312@live.rhul.ac.uk::c4deb5ca-87c4-4394-9095-e1864fcd581f" providerId="AD" clId="Web-{B9B0F843-2008-80F1-301F-B0DF772998E7}" dt="2024-05-22T11:49:57.429" v="291"/>
          <ac:spMkLst>
            <pc:docMk/>
            <pc:sldMk cId="3964753180" sldId="275"/>
            <ac:spMk id="17" creationId="{DF0A4029-4063-9A3E-9987-FE0A8CD91B54}"/>
          </ac:spMkLst>
        </pc:spChg>
        <pc:spChg chg="add mod">
          <ac:chgData name="Reyes, Joshua (2023)" userId="S::zmac312@live.rhul.ac.uk::c4deb5ca-87c4-4394-9095-e1864fcd581f" providerId="AD" clId="Web-{B9B0F843-2008-80F1-301F-B0DF772998E7}" dt="2024-05-22T11:58:56.197" v="338" actId="14100"/>
          <ac:spMkLst>
            <pc:docMk/>
            <pc:sldMk cId="3964753180" sldId="275"/>
            <ac:spMk id="19" creationId="{966B0533-D34B-0F78-3C7D-30B9D4777DFA}"/>
          </ac:spMkLst>
        </pc:spChg>
        <pc:spChg chg="add del">
          <ac:chgData name="Reyes, Joshua (2023)" userId="S::zmac312@live.rhul.ac.uk::c4deb5ca-87c4-4394-9095-e1864fcd581f" providerId="AD" clId="Web-{B9B0F843-2008-80F1-301F-B0DF772998E7}" dt="2024-05-22T11:49:46.054" v="289"/>
          <ac:spMkLst>
            <pc:docMk/>
            <pc:sldMk cId="3964753180" sldId="275"/>
            <ac:spMk id="22" creationId="{A7AE9375-4664-4DB2-922D-2782A6E439AC}"/>
          </ac:spMkLst>
        </pc:spChg>
        <pc:spChg chg="add del">
          <ac:chgData name="Reyes, Joshua (2023)" userId="S::zmac312@live.rhul.ac.uk::c4deb5ca-87c4-4394-9095-e1864fcd581f" providerId="AD" clId="Web-{B9B0F843-2008-80F1-301F-B0DF772998E7}" dt="2024-05-22T11:49:57.429" v="291"/>
          <ac:spMkLst>
            <pc:docMk/>
            <pc:sldMk cId="3964753180" sldId="275"/>
            <ac:spMk id="28" creationId="{53B021B3-DE93-4AB7-8A18-CF5F1CED88B8}"/>
          </ac:spMkLst>
        </pc:spChg>
        <pc:spChg chg="add del">
          <ac:chgData name="Reyes, Joshua (2023)" userId="S::zmac312@live.rhul.ac.uk::c4deb5ca-87c4-4394-9095-e1864fcd581f" providerId="AD" clId="Web-{B9B0F843-2008-80F1-301F-B0DF772998E7}" dt="2024-05-22T11:49:57.429" v="291"/>
          <ac:spMkLst>
            <pc:docMk/>
            <pc:sldMk cId="3964753180" sldId="275"/>
            <ac:spMk id="29" creationId="{52D502E5-F6B4-4D58-B4AE-FC466FF15EE8}"/>
          </ac:spMkLst>
        </pc:spChg>
        <pc:spChg chg="add del">
          <ac:chgData name="Reyes, Joshua (2023)" userId="S::zmac312@live.rhul.ac.uk::c4deb5ca-87c4-4394-9095-e1864fcd581f" providerId="AD" clId="Web-{B9B0F843-2008-80F1-301F-B0DF772998E7}" dt="2024-05-22T11:49:57.429" v="291"/>
          <ac:spMkLst>
            <pc:docMk/>
            <pc:sldMk cId="3964753180" sldId="275"/>
            <ac:spMk id="30" creationId="{9DECDBF4-02B6-4BB4-B65B-B8107AD6A9E8}"/>
          </ac:spMkLst>
        </pc:spChg>
        <pc:picChg chg="add mod">
          <ac:chgData name="Reyes, Joshua (2023)" userId="S::zmac312@live.rhul.ac.uk::c4deb5ca-87c4-4394-9095-e1864fcd581f" providerId="AD" clId="Web-{B9B0F843-2008-80F1-301F-B0DF772998E7}" dt="2024-05-22T11:57:50.351" v="296" actId="1076"/>
          <ac:picMkLst>
            <pc:docMk/>
            <pc:sldMk cId="3964753180" sldId="275"/>
            <ac:picMk id="4" creationId="{B8DDB0D9-A8AE-9ACE-CDD4-2F216510A98E}"/>
          </ac:picMkLst>
        </pc:picChg>
        <pc:picChg chg="add mod">
          <ac:chgData name="Reyes, Joshua (2023)" userId="S::zmac312@live.rhul.ac.uk::c4deb5ca-87c4-4394-9095-e1864fcd581f" providerId="AD" clId="Web-{B9B0F843-2008-80F1-301F-B0DF772998E7}" dt="2024-05-22T11:57:54.320" v="298" actId="1076"/>
          <ac:picMkLst>
            <pc:docMk/>
            <pc:sldMk cId="3964753180" sldId="275"/>
            <ac:picMk id="5" creationId="{9BB9D01B-8490-45E1-1231-8755C27F0E2B}"/>
          </ac:picMkLst>
        </pc:picChg>
        <pc:picChg chg="add mod">
          <ac:chgData name="Reyes, Joshua (2023)" userId="S::zmac312@live.rhul.ac.uk::c4deb5ca-87c4-4394-9095-e1864fcd581f" providerId="AD" clId="Web-{B9B0F843-2008-80F1-301F-B0DF772998E7}" dt="2024-05-22T11:57:46.476" v="293" actId="1076"/>
          <ac:picMkLst>
            <pc:docMk/>
            <pc:sldMk cId="3964753180" sldId="275"/>
            <ac:picMk id="6" creationId="{3100E6DA-FB70-C090-8251-AF3CD5F593B1}"/>
          </ac:picMkLst>
        </pc:picChg>
        <pc:picChg chg="add mod">
          <ac:chgData name="Reyes, Joshua (2023)" userId="S::zmac312@live.rhul.ac.uk::c4deb5ca-87c4-4394-9095-e1864fcd581f" providerId="AD" clId="Web-{B9B0F843-2008-80F1-301F-B0DF772998E7}" dt="2024-05-22T11:57:48.476" v="294" actId="1076"/>
          <ac:picMkLst>
            <pc:docMk/>
            <pc:sldMk cId="3964753180" sldId="275"/>
            <ac:picMk id="7" creationId="{8C10E017-58C7-3B63-E7CF-EB4A68C13754}"/>
          </ac:picMkLst>
        </pc:picChg>
        <pc:picChg chg="add mod">
          <ac:chgData name="Reyes, Joshua (2023)" userId="S::zmac312@live.rhul.ac.uk::c4deb5ca-87c4-4394-9095-e1864fcd581f" providerId="AD" clId="Web-{B9B0F843-2008-80F1-301F-B0DF772998E7}" dt="2024-05-22T11:57:50.335" v="295" actId="1076"/>
          <ac:picMkLst>
            <pc:docMk/>
            <pc:sldMk cId="3964753180" sldId="275"/>
            <ac:picMk id="8" creationId="{E81FBCB5-9453-D4D1-9E28-115463D527C6}"/>
          </ac:picMkLst>
        </pc:picChg>
        <pc:picChg chg="add mod">
          <ac:chgData name="Reyes, Joshua (2023)" userId="S::zmac312@live.rhul.ac.uk::c4deb5ca-87c4-4394-9095-e1864fcd581f" providerId="AD" clId="Web-{B9B0F843-2008-80F1-301F-B0DF772998E7}" dt="2024-05-22T11:57:54.257" v="297" actId="1076"/>
          <ac:picMkLst>
            <pc:docMk/>
            <pc:sldMk cId="3964753180" sldId="275"/>
            <ac:picMk id="9" creationId="{1019F2EE-122A-7441-F85D-6B44282C75A2}"/>
          </ac:picMkLst>
        </pc:picChg>
        <pc:picChg chg="add del mod">
          <ac:chgData name="Reyes, Joshua (2023)" userId="S::zmac312@live.rhul.ac.uk::c4deb5ca-87c4-4394-9095-e1864fcd581f" providerId="AD" clId="Web-{B9B0F843-2008-80F1-301F-B0DF772998E7}" dt="2024-05-22T11:29:58.577" v="131"/>
          <ac:picMkLst>
            <pc:docMk/>
            <pc:sldMk cId="3964753180" sldId="275"/>
            <ac:picMk id="11" creationId="{2556D315-C857-4669-1A26-85AB570A46D9}"/>
          </ac:picMkLst>
        </pc:picChg>
        <pc:picChg chg="add del mod">
          <ac:chgData name="Reyes, Joshua (2023)" userId="S::zmac312@live.rhul.ac.uk::c4deb5ca-87c4-4394-9095-e1864fcd581f" providerId="AD" clId="Web-{B9B0F843-2008-80F1-301F-B0DF772998E7}" dt="2024-05-22T11:45:32.749" v="258"/>
          <ac:picMkLst>
            <pc:docMk/>
            <pc:sldMk cId="3964753180" sldId="275"/>
            <ac:picMk id="18" creationId="{37F78079-81AA-C61B-0144-7298149B2FA8}"/>
          </ac:picMkLst>
        </pc:picChg>
        <pc:cxnChg chg="add del">
          <ac:chgData name="Reyes, Joshua (2023)" userId="S::zmac312@live.rhul.ac.uk::c4deb5ca-87c4-4394-9095-e1864fcd581f" providerId="AD" clId="Web-{B9B0F843-2008-80F1-301F-B0DF772998E7}" dt="2024-05-22T11:49:46.054" v="289"/>
          <ac:cxnSpMkLst>
            <pc:docMk/>
            <pc:sldMk cId="3964753180" sldId="275"/>
            <ac:cxnSpMk id="24" creationId="{EE504C98-6397-41C1-A8D8-2D9C4ED307E0}"/>
          </ac:cxnSpMkLst>
        </pc:cxnChg>
        <pc:cxnChg chg="add del">
          <ac:chgData name="Reyes, Joshua (2023)" userId="S::zmac312@live.rhul.ac.uk::c4deb5ca-87c4-4394-9095-e1864fcd581f" providerId="AD" clId="Web-{B9B0F843-2008-80F1-301F-B0DF772998E7}" dt="2024-05-22T11:49:46.054" v="289"/>
          <ac:cxnSpMkLst>
            <pc:docMk/>
            <pc:sldMk cId="3964753180" sldId="275"/>
            <ac:cxnSpMk id="26" creationId="{17C2F6CE-0CF2-4DDD-85F5-96799A328F15}"/>
          </ac:cxnSpMkLst>
        </pc:cxnChg>
      </pc:sldChg>
      <pc:sldChg chg="modSp">
        <pc:chgData name="Reyes, Joshua (2023)" userId="S::zmac312@live.rhul.ac.uk::c4deb5ca-87c4-4394-9095-e1864fcd581f" providerId="AD" clId="Web-{B9B0F843-2008-80F1-301F-B0DF772998E7}" dt="2024-05-22T12:43:35.765" v="351" actId="14100"/>
        <pc:sldMkLst>
          <pc:docMk/>
          <pc:sldMk cId="732537047" sldId="276"/>
        </pc:sldMkLst>
        <pc:picChg chg="mod">
          <ac:chgData name="Reyes, Joshua (2023)" userId="S::zmac312@live.rhul.ac.uk::c4deb5ca-87c4-4394-9095-e1864fcd581f" providerId="AD" clId="Web-{B9B0F843-2008-80F1-301F-B0DF772998E7}" dt="2024-05-22T12:43:35.765" v="351" actId="14100"/>
          <ac:picMkLst>
            <pc:docMk/>
            <pc:sldMk cId="732537047" sldId="276"/>
            <ac:picMk id="15" creationId="{C9BE6D9B-110F-558D-A254-2C7518917020}"/>
          </ac:picMkLst>
        </pc:picChg>
      </pc:sldChg>
    </pc:docChg>
  </pc:docChgLst>
  <pc:docChgLst>
    <pc:chgData name="Limbu, Lahzee (2023)" userId="S::zmac327@live.rhul.ac.uk::acbac2a8-6c30-462b-91c8-fc19f324fb55" providerId="AD" clId="Web-{1A786E52-20C3-ED7E-1C9A-A26D01A28128}"/>
    <pc:docChg chg="modSld modMainMaster">
      <pc:chgData name="Limbu, Lahzee (2023)" userId="S::zmac327@live.rhul.ac.uk::acbac2a8-6c30-462b-91c8-fc19f324fb55" providerId="AD" clId="Web-{1A786E52-20C3-ED7E-1C9A-A26D01A28128}" dt="2024-05-22T14:08:45.284" v="33"/>
      <pc:docMkLst>
        <pc:docMk/>
      </pc:docMkLst>
      <pc:sldChg chg="modTransition">
        <pc:chgData name="Limbu, Lahzee (2023)" userId="S::zmac327@live.rhul.ac.uk::acbac2a8-6c30-462b-91c8-fc19f324fb55" providerId="AD" clId="Web-{1A786E52-20C3-ED7E-1C9A-A26D01A28128}" dt="2024-05-22T14:08:45.284" v="33"/>
        <pc:sldMkLst>
          <pc:docMk/>
          <pc:sldMk cId="2615620161" sldId="256"/>
        </pc:sldMkLst>
      </pc:sldChg>
      <pc:sldChg chg="modTransition">
        <pc:chgData name="Limbu, Lahzee (2023)" userId="S::zmac327@live.rhul.ac.uk::acbac2a8-6c30-462b-91c8-fc19f324fb55" providerId="AD" clId="Web-{1A786E52-20C3-ED7E-1C9A-A26D01A28128}" dt="2024-05-22T14:08:45.284" v="33"/>
        <pc:sldMkLst>
          <pc:docMk/>
          <pc:sldMk cId="3919676729" sldId="257"/>
        </pc:sldMkLst>
      </pc:sldChg>
      <pc:sldChg chg="modTransition">
        <pc:chgData name="Limbu, Lahzee (2023)" userId="S::zmac327@live.rhul.ac.uk::acbac2a8-6c30-462b-91c8-fc19f324fb55" providerId="AD" clId="Web-{1A786E52-20C3-ED7E-1C9A-A26D01A28128}" dt="2024-05-22T14:08:45.284" v="33"/>
        <pc:sldMkLst>
          <pc:docMk/>
          <pc:sldMk cId="4250711783" sldId="258"/>
        </pc:sldMkLst>
      </pc:sldChg>
      <pc:sldChg chg="modTransition">
        <pc:chgData name="Limbu, Lahzee (2023)" userId="S::zmac327@live.rhul.ac.uk::acbac2a8-6c30-462b-91c8-fc19f324fb55" providerId="AD" clId="Web-{1A786E52-20C3-ED7E-1C9A-A26D01A28128}" dt="2024-05-22T14:08:45.284" v="33"/>
        <pc:sldMkLst>
          <pc:docMk/>
          <pc:sldMk cId="4051131607" sldId="260"/>
        </pc:sldMkLst>
      </pc:sldChg>
      <pc:sldChg chg="modTransition">
        <pc:chgData name="Limbu, Lahzee (2023)" userId="S::zmac327@live.rhul.ac.uk::acbac2a8-6c30-462b-91c8-fc19f324fb55" providerId="AD" clId="Web-{1A786E52-20C3-ED7E-1C9A-A26D01A28128}" dt="2024-05-22T14:08:45.284" v="33"/>
        <pc:sldMkLst>
          <pc:docMk/>
          <pc:sldMk cId="9744739" sldId="261"/>
        </pc:sldMkLst>
      </pc:sldChg>
      <pc:sldChg chg="modTransition">
        <pc:chgData name="Limbu, Lahzee (2023)" userId="S::zmac327@live.rhul.ac.uk::acbac2a8-6c30-462b-91c8-fc19f324fb55" providerId="AD" clId="Web-{1A786E52-20C3-ED7E-1C9A-A26D01A28128}" dt="2024-05-22T14:08:45.284" v="33"/>
        <pc:sldMkLst>
          <pc:docMk/>
          <pc:sldMk cId="3187706482" sldId="262"/>
        </pc:sldMkLst>
      </pc:sldChg>
      <pc:sldChg chg="modTransition">
        <pc:chgData name="Limbu, Lahzee (2023)" userId="S::zmac327@live.rhul.ac.uk::acbac2a8-6c30-462b-91c8-fc19f324fb55" providerId="AD" clId="Web-{1A786E52-20C3-ED7E-1C9A-A26D01A28128}" dt="2024-05-22T14:08:45.284" v="33"/>
        <pc:sldMkLst>
          <pc:docMk/>
          <pc:sldMk cId="2602241295" sldId="264"/>
        </pc:sldMkLst>
      </pc:sldChg>
      <pc:sldChg chg="modTransition">
        <pc:chgData name="Limbu, Lahzee (2023)" userId="S::zmac327@live.rhul.ac.uk::acbac2a8-6c30-462b-91c8-fc19f324fb55" providerId="AD" clId="Web-{1A786E52-20C3-ED7E-1C9A-A26D01A28128}" dt="2024-05-22T14:08:45.284" v="33"/>
        <pc:sldMkLst>
          <pc:docMk/>
          <pc:sldMk cId="3797778610" sldId="265"/>
        </pc:sldMkLst>
      </pc:sldChg>
      <pc:sldChg chg="modTransition">
        <pc:chgData name="Limbu, Lahzee (2023)" userId="S::zmac327@live.rhul.ac.uk::acbac2a8-6c30-462b-91c8-fc19f324fb55" providerId="AD" clId="Web-{1A786E52-20C3-ED7E-1C9A-A26D01A28128}" dt="2024-05-22T14:08:45.284" v="33"/>
        <pc:sldMkLst>
          <pc:docMk/>
          <pc:sldMk cId="1850066184" sldId="266"/>
        </pc:sldMkLst>
      </pc:sldChg>
      <pc:sldChg chg="modTransition">
        <pc:chgData name="Limbu, Lahzee (2023)" userId="S::zmac327@live.rhul.ac.uk::acbac2a8-6c30-462b-91c8-fc19f324fb55" providerId="AD" clId="Web-{1A786E52-20C3-ED7E-1C9A-A26D01A28128}" dt="2024-05-22T14:08:45.284" v="33"/>
        <pc:sldMkLst>
          <pc:docMk/>
          <pc:sldMk cId="2410327786" sldId="267"/>
        </pc:sldMkLst>
      </pc:sldChg>
      <pc:sldChg chg="modTransition">
        <pc:chgData name="Limbu, Lahzee (2023)" userId="S::zmac327@live.rhul.ac.uk::acbac2a8-6c30-462b-91c8-fc19f324fb55" providerId="AD" clId="Web-{1A786E52-20C3-ED7E-1C9A-A26D01A28128}" dt="2024-05-22T14:08:45.284" v="33"/>
        <pc:sldMkLst>
          <pc:docMk/>
          <pc:sldMk cId="1416354883" sldId="268"/>
        </pc:sldMkLst>
      </pc:sldChg>
      <pc:sldChg chg="modTransition">
        <pc:chgData name="Limbu, Lahzee (2023)" userId="S::zmac327@live.rhul.ac.uk::acbac2a8-6c30-462b-91c8-fc19f324fb55" providerId="AD" clId="Web-{1A786E52-20C3-ED7E-1C9A-A26D01A28128}" dt="2024-05-22T14:08:45.284" v="33"/>
        <pc:sldMkLst>
          <pc:docMk/>
          <pc:sldMk cId="2522098840" sldId="269"/>
        </pc:sldMkLst>
      </pc:sldChg>
      <pc:sldChg chg="modTransition">
        <pc:chgData name="Limbu, Lahzee (2023)" userId="S::zmac327@live.rhul.ac.uk::acbac2a8-6c30-462b-91c8-fc19f324fb55" providerId="AD" clId="Web-{1A786E52-20C3-ED7E-1C9A-A26D01A28128}" dt="2024-05-22T14:08:45.284" v="33"/>
        <pc:sldMkLst>
          <pc:docMk/>
          <pc:sldMk cId="3478088543" sldId="270"/>
        </pc:sldMkLst>
      </pc:sldChg>
      <pc:sldChg chg="modTransition">
        <pc:chgData name="Limbu, Lahzee (2023)" userId="S::zmac327@live.rhul.ac.uk::acbac2a8-6c30-462b-91c8-fc19f324fb55" providerId="AD" clId="Web-{1A786E52-20C3-ED7E-1C9A-A26D01A28128}" dt="2024-05-22T14:08:45.284" v="33"/>
        <pc:sldMkLst>
          <pc:docMk/>
          <pc:sldMk cId="490611779" sldId="271"/>
        </pc:sldMkLst>
      </pc:sldChg>
      <pc:sldChg chg="modTransition">
        <pc:chgData name="Limbu, Lahzee (2023)" userId="S::zmac327@live.rhul.ac.uk::acbac2a8-6c30-462b-91c8-fc19f324fb55" providerId="AD" clId="Web-{1A786E52-20C3-ED7E-1C9A-A26D01A28128}" dt="2024-05-22T14:08:45.284" v="33"/>
        <pc:sldMkLst>
          <pc:docMk/>
          <pc:sldMk cId="1125857820" sldId="272"/>
        </pc:sldMkLst>
      </pc:sldChg>
      <pc:sldChg chg="modTransition">
        <pc:chgData name="Limbu, Lahzee (2023)" userId="S::zmac327@live.rhul.ac.uk::acbac2a8-6c30-462b-91c8-fc19f324fb55" providerId="AD" clId="Web-{1A786E52-20C3-ED7E-1C9A-A26D01A28128}" dt="2024-05-22T14:08:45.284" v="33"/>
        <pc:sldMkLst>
          <pc:docMk/>
          <pc:sldMk cId="2011011592" sldId="273"/>
        </pc:sldMkLst>
      </pc:sldChg>
      <pc:sldChg chg="modTransition">
        <pc:chgData name="Limbu, Lahzee (2023)" userId="S::zmac327@live.rhul.ac.uk::acbac2a8-6c30-462b-91c8-fc19f324fb55" providerId="AD" clId="Web-{1A786E52-20C3-ED7E-1C9A-A26D01A28128}" dt="2024-05-22T14:08:45.284" v="33"/>
        <pc:sldMkLst>
          <pc:docMk/>
          <pc:sldMk cId="508105038" sldId="274"/>
        </pc:sldMkLst>
      </pc:sldChg>
      <pc:sldChg chg="modTransition">
        <pc:chgData name="Limbu, Lahzee (2023)" userId="S::zmac327@live.rhul.ac.uk::acbac2a8-6c30-462b-91c8-fc19f324fb55" providerId="AD" clId="Web-{1A786E52-20C3-ED7E-1C9A-A26D01A28128}" dt="2024-05-22T14:08:45.284" v="33"/>
        <pc:sldMkLst>
          <pc:docMk/>
          <pc:sldMk cId="3964753180" sldId="275"/>
        </pc:sldMkLst>
      </pc:sldChg>
      <pc:sldChg chg="modTransition">
        <pc:chgData name="Limbu, Lahzee (2023)" userId="S::zmac327@live.rhul.ac.uk::acbac2a8-6c30-462b-91c8-fc19f324fb55" providerId="AD" clId="Web-{1A786E52-20C3-ED7E-1C9A-A26D01A28128}" dt="2024-05-22T14:08:45.284" v="33"/>
        <pc:sldMkLst>
          <pc:docMk/>
          <pc:sldMk cId="732537047" sldId="276"/>
        </pc:sldMkLst>
      </pc:sldChg>
      <pc:sldChg chg="modTransition">
        <pc:chgData name="Limbu, Lahzee (2023)" userId="S::zmac327@live.rhul.ac.uk::acbac2a8-6c30-462b-91c8-fc19f324fb55" providerId="AD" clId="Web-{1A786E52-20C3-ED7E-1C9A-A26D01A28128}" dt="2024-05-22T14:08:45.284" v="33"/>
        <pc:sldMkLst>
          <pc:docMk/>
          <pc:sldMk cId="3995573493" sldId="277"/>
        </pc:sldMkLst>
      </pc:sldChg>
      <pc:sldMasterChg chg="modTransition modSldLayout">
        <pc:chgData name="Limbu, Lahzee (2023)" userId="S::zmac327@live.rhul.ac.uk::acbac2a8-6c30-462b-91c8-fc19f324fb55" providerId="AD" clId="Web-{1A786E52-20C3-ED7E-1C9A-A26D01A28128}" dt="2024-05-22T14:08:45.284" v="33"/>
        <pc:sldMasterMkLst>
          <pc:docMk/>
          <pc:sldMasterMk cId="934391097" sldId="2147483648"/>
        </pc:sldMasterMkLst>
        <pc:sldLayoutChg chg="modTransition">
          <pc:chgData name="Limbu, Lahzee (2023)" userId="S::zmac327@live.rhul.ac.uk::acbac2a8-6c30-462b-91c8-fc19f324fb55" providerId="AD" clId="Web-{1A786E52-20C3-ED7E-1C9A-A26D01A28128}" dt="2024-05-22T14:08:45.284" v="33"/>
          <pc:sldLayoutMkLst>
            <pc:docMk/>
            <pc:sldMasterMk cId="934391097" sldId="2147483648"/>
            <pc:sldLayoutMk cId="2292980876" sldId="2147483649"/>
          </pc:sldLayoutMkLst>
        </pc:sldLayoutChg>
        <pc:sldLayoutChg chg="modTransition">
          <pc:chgData name="Limbu, Lahzee (2023)" userId="S::zmac327@live.rhul.ac.uk::acbac2a8-6c30-462b-91c8-fc19f324fb55" providerId="AD" clId="Web-{1A786E52-20C3-ED7E-1C9A-A26D01A28128}" dt="2024-05-22T14:08:45.284" v="33"/>
          <pc:sldLayoutMkLst>
            <pc:docMk/>
            <pc:sldMasterMk cId="934391097" sldId="2147483648"/>
            <pc:sldLayoutMk cId="164089257" sldId="2147483650"/>
          </pc:sldLayoutMkLst>
        </pc:sldLayoutChg>
        <pc:sldLayoutChg chg="modTransition">
          <pc:chgData name="Limbu, Lahzee (2023)" userId="S::zmac327@live.rhul.ac.uk::acbac2a8-6c30-462b-91c8-fc19f324fb55" providerId="AD" clId="Web-{1A786E52-20C3-ED7E-1C9A-A26D01A28128}" dt="2024-05-22T14:08:45.284" v="33"/>
          <pc:sldLayoutMkLst>
            <pc:docMk/>
            <pc:sldMasterMk cId="934391097" sldId="2147483648"/>
            <pc:sldLayoutMk cId="1557983508" sldId="2147483651"/>
          </pc:sldLayoutMkLst>
        </pc:sldLayoutChg>
        <pc:sldLayoutChg chg="modTransition">
          <pc:chgData name="Limbu, Lahzee (2023)" userId="S::zmac327@live.rhul.ac.uk::acbac2a8-6c30-462b-91c8-fc19f324fb55" providerId="AD" clId="Web-{1A786E52-20C3-ED7E-1C9A-A26D01A28128}" dt="2024-05-22T14:08:45.284" v="33"/>
          <pc:sldLayoutMkLst>
            <pc:docMk/>
            <pc:sldMasterMk cId="934391097" sldId="2147483648"/>
            <pc:sldLayoutMk cId="1231765822" sldId="2147483652"/>
          </pc:sldLayoutMkLst>
        </pc:sldLayoutChg>
        <pc:sldLayoutChg chg="modTransition">
          <pc:chgData name="Limbu, Lahzee (2023)" userId="S::zmac327@live.rhul.ac.uk::acbac2a8-6c30-462b-91c8-fc19f324fb55" providerId="AD" clId="Web-{1A786E52-20C3-ED7E-1C9A-A26D01A28128}" dt="2024-05-22T14:08:45.284" v="33"/>
          <pc:sldLayoutMkLst>
            <pc:docMk/>
            <pc:sldMasterMk cId="934391097" sldId="2147483648"/>
            <pc:sldLayoutMk cId="867627442" sldId="2147483653"/>
          </pc:sldLayoutMkLst>
        </pc:sldLayoutChg>
        <pc:sldLayoutChg chg="modTransition">
          <pc:chgData name="Limbu, Lahzee (2023)" userId="S::zmac327@live.rhul.ac.uk::acbac2a8-6c30-462b-91c8-fc19f324fb55" providerId="AD" clId="Web-{1A786E52-20C3-ED7E-1C9A-A26D01A28128}" dt="2024-05-22T14:08:45.284" v="33"/>
          <pc:sldLayoutMkLst>
            <pc:docMk/>
            <pc:sldMasterMk cId="934391097" sldId="2147483648"/>
            <pc:sldLayoutMk cId="1469586860" sldId="2147483654"/>
          </pc:sldLayoutMkLst>
        </pc:sldLayoutChg>
        <pc:sldLayoutChg chg="modTransition">
          <pc:chgData name="Limbu, Lahzee (2023)" userId="S::zmac327@live.rhul.ac.uk::acbac2a8-6c30-462b-91c8-fc19f324fb55" providerId="AD" clId="Web-{1A786E52-20C3-ED7E-1C9A-A26D01A28128}" dt="2024-05-22T14:08:45.284" v="33"/>
          <pc:sldLayoutMkLst>
            <pc:docMk/>
            <pc:sldMasterMk cId="934391097" sldId="2147483648"/>
            <pc:sldLayoutMk cId="2162626693" sldId="2147483655"/>
          </pc:sldLayoutMkLst>
        </pc:sldLayoutChg>
        <pc:sldLayoutChg chg="modTransition">
          <pc:chgData name="Limbu, Lahzee (2023)" userId="S::zmac327@live.rhul.ac.uk::acbac2a8-6c30-462b-91c8-fc19f324fb55" providerId="AD" clId="Web-{1A786E52-20C3-ED7E-1C9A-A26D01A28128}" dt="2024-05-22T14:08:45.284" v="33"/>
          <pc:sldLayoutMkLst>
            <pc:docMk/>
            <pc:sldMasterMk cId="934391097" sldId="2147483648"/>
            <pc:sldLayoutMk cId="1038546343" sldId="2147483656"/>
          </pc:sldLayoutMkLst>
        </pc:sldLayoutChg>
        <pc:sldLayoutChg chg="modTransition">
          <pc:chgData name="Limbu, Lahzee (2023)" userId="S::zmac327@live.rhul.ac.uk::acbac2a8-6c30-462b-91c8-fc19f324fb55" providerId="AD" clId="Web-{1A786E52-20C3-ED7E-1C9A-A26D01A28128}" dt="2024-05-22T14:08:45.284" v="33"/>
          <pc:sldLayoutMkLst>
            <pc:docMk/>
            <pc:sldMasterMk cId="934391097" sldId="2147483648"/>
            <pc:sldLayoutMk cId="1637917004" sldId="2147483657"/>
          </pc:sldLayoutMkLst>
        </pc:sldLayoutChg>
        <pc:sldLayoutChg chg="modTransition">
          <pc:chgData name="Limbu, Lahzee (2023)" userId="S::zmac327@live.rhul.ac.uk::acbac2a8-6c30-462b-91c8-fc19f324fb55" providerId="AD" clId="Web-{1A786E52-20C3-ED7E-1C9A-A26D01A28128}" dt="2024-05-22T14:08:45.284" v="33"/>
          <pc:sldLayoutMkLst>
            <pc:docMk/>
            <pc:sldMasterMk cId="934391097" sldId="2147483648"/>
            <pc:sldLayoutMk cId="317520886" sldId="2147483658"/>
          </pc:sldLayoutMkLst>
        </pc:sldLayoutChg>
        <pc:sldLayoutChg chg="modTransition">
          <pc:chgData name="Limbu, Lahzee (2023)" userId="S::zmac327@live.rhul.ac.uk::acbac2a8-6c30-462b-91c8-fc19f324fb55" providerId="AD" clId="Web-{1A786E52-20C3-ED7E-1C9A-A26D01A28128}" dt="2024-05-22T14:08:45.284" v="33"/>
          <pc:sldLayoutMkLst>
            <pc:docMk/>
            <pc:sldMasterMk cId="934391097" sldId="2147483648"/>
            <pc:sldLayoutMk cId="2587559333" sldId="2147483659"/>
          </pc:sldLayoutMkLst>
        </pc:sldLayoutChg>
      </pc:sldMasterChg>
    </pc:docChg>
  </pc:docChgLst>
  <pc:docChgLst>
    <pc:chgData name="Limbu, Lahzee (2023)" userId="S::zmac327@live.rhul.ac.uk::acbac2a8-6c30-462b-91c8-fc19f324fb55" providerId="AD" clId="Web-{E28EE4BF-91D1-932C-9149-BB9AB79E497B}"/>
    <pc:docChg chg="addSld modSld">
      <pc:chgData name="Limbu, Lahzee (2023)" userId="S::zmac327@live.rhul.ac.uk::acbac2a8-6c30-462b-91c8-fc19f324fb55" providerId="AD" clId="Web-{E28EE4BF-91D1-932C-9149-BB9AB79E497B}" dt="2024-05-21T21:41:22.621" v="241" actId="20577"/>
      <pc:docMkLst>
        <pc:docMk/>
      </pc:docMkLst>
      <pc:sldChg chg="addSp modSp new">
        <pc:chgData name="Limbu, Lahzee (2023)" userId="S::zmac327@live.rhul.ac.uk::acbac2a8-6c30-462b-91c8-fc19f324fb55" providerId="AD" clId="Web-{E28EE4BF-91D1-932C-9149-BB9AB79E497B}" dt="2024-05-21T21:41:22.621" v="241" actId="20577"/>
        <pc:sldMkLst>
          <pc:docMk/>
          <pc:sldMk cId="3478088543" sldId="270"/>
        </pc:sldMkLst>
        <pc:spChg chg="mod">
          <ac:chgData name="Limbu, Lahzee (2023)" userId="S::zmac327@live.rhul.ac.uk::acbac2a8-6c30-462b-91c8-fc19f324fb55" providerId="AD" clId="Web-{E28EE4BF-91D1-932C-9149-BB9AB79E497B}" dt="2024-05-21T21:38:25.208" v="167" actId="1076"/>
          <ac:spMkLst>
            <pc:docMk/>
            <pc:sldMk cId="3478088543" sldId="270"/>
            <ac:spMk id="2" creationId="{F60AD455-9E75-A352-DFB0-00B838DD8809}"/>
          </ac:spMkLst>
        </pc:spChg>
        <pc:spChg chg="mod">
          <ac:chgData name="Limbu, Lahzee (2023)" userId="S::zmac327@live.rhul.ac.uk::acbac2a8-6c30-462b-91c8-fc19f324fb55" providerId="AD" clId="Web-{E28EE4BF-91D1-932C-9149-BB9AB79E497B}" dt="2024-05-21T21:41:22.621" v="241" actId="20577"/>
          <ac:spMkLst>
            <pc:docMk/>
            <pc:sldMk cId="3478088543" sldId="270"/>
            <ac:spMk id="3" creationId="{0405CDB2-76E6-EA5C-156F-5F3DB362B058}"/>
          </ac:spMkLst>
        </pc:spChg>
        <pc:picChg chg="add mod">
          <ac:chgData name="Limbu, Lahzee (2023)" userId="S::zmac327@live.rhul.ac.uk::acbac2a8-6c30-462b-91c8-fc19f324fb55" providerId="AD" clId="Web-{E28EE4BF-91D1-932C-9149-BB9AB79E497B}" dt="2024-05-21T21:39:57.414" v="228" actId="1076"/>
          <ac:picMkLst>
            <pc:docMk/>
            <pc:sldMk cId="3478088543" sldId="270"/>
            <ac:picMk id="4" creationId="{8CE25086-E7F0-F8F4-F5D2-94E309A52AE7}"/>
          </ac:picMkLst>
        </pc:picChg>
        <pc:picChg chg="add mod">
          <ac:chgData name="Limbu, Lahzee (2023)" userId="S::zmac327@live.rhul.ac.uk::acbac2a8-6c30-462b-91c8-fc19f324fb55" providerId="AD" clId="Web-{E28EE4BF-91D1-932C-9149-BB9AB79E497B}" dt="2024-05-21T21:39:28.601" v="224" actId="1076"/>
          <ac:picMkLst>
            <pc:docMk/>
            <pc:sldMk cId="3478088543" sldId="270"/>
            <ac:picMk id="5" creationId="{5D3EB31E-87AB-ACC9-CA9D-0E47B9AA50D2}"/>
          </ac:picMkLst>
        </pc:picChg>
        <pc:picChg chg="add mod">
          <ac:chgData name="Limbu, Lahzee (2023)" userId="S::zmac327@live.rhul.ac.uk::acbac2a8-6c30-462b-91c8-fc19f324fb55" providerId="AD" clId="Web-{E28EE4BF-91D1-932C-9149-BB9AB79E497B}" dt="2024-05-21T21:40:00.118" v="229" actId="1076"/>
          <ac:picMkLst>
            <pc:docMk/>
            <pc:sldMk cId="3478088543" sldId="270"/>
            <ac:picMk id="6" creationId="{5ABD2212-AE42-CD7E-1A87-2E40C5E4F84C}"/>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2T13:50:41.758"/>
    </inkml:context>
    <inkml:brush xml:id="br0">
      <inkml:brushProperty name="width" value="0.1" units="cm"/>
      <inkml:brushProperty name="height" value="0.1" units="cm"/>
      <inkml:brushProperty name="color" value="#F6630D"/>
    </inkml:brush>
  </inkml:definitions>
  <inkml:trace contextRef="#ctx0" brushRef="#br0">1 142 24575,'9'0'0,"1"0"0,-1-1 0,1 0 0,-1 0 0,0-1 0,1 0 0,-1-1 0,0 0 0,-1 0 0,12-7 0,1 3 0,0 0 0,0 1 0,0 2 0,1 0 0,0 1 0,0 1 0,25 1 0,21-3 0,656-12 0,-482 18 0,11630 0 0,-5972-4 0,-5552-14 0,-170 5 0,-25 2 0,331-9 0,5838 19 0,-6265-6-1365,-33 0-5461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2T13:55:38.309"/>
    </inkml:context>
    <inkml:brush xml:id="br0">
      <inkml:brushProperty name="width" value="0.1" units="cm"/>
      <inkml:brushProperty name="height" value="0.1" units="cm"/>
      <inkml:brushProperty name="color" value="#F6630D"/>
    </inkml:brush>
  </inkml:definitions>
  <inkml:trace contextRef="#ctx0" brushRef="#br0">0 83 24575,'1'-2'0,"0"1"0,0-1 0,0 0 0,0 0 0,0 1 0,1-1 0,-1 1 0,0-1 0,1 1 0,-1-1 0,1 1 0,0 0 0,-1 0 0,1 0 0,0 0 0,0 0 0,0 0 0,-1 0 0,1 1 0,3-1 0,3-3 0,12-5 0,1 1 0,1 0 0,-1 2 0,1 1 0,0 0 0,32-1 0,139 2 0,-125 5 0,2728 1-6792,-1598-2 7001,-104 0 5009,-1067 0-12044</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2T13:55:42.536"/>
    </inkml:context>
    <inkml:brush xml:id="br0">
      <inkml:brushProperty name="width" value="0.1" units="cm"/>
      <inkml:brushProperty name="height" value="0.1" units="cm"/>
      <inkml:brushProperty name="color" value="#F6630D"/>
    </inkml:brush>
  </inkml:definitions>
  <inkml:trace contextRef="#ctx0" brushRef="#br0">3 1 24575,'0'0'0,"0"0"0,-1 0 0,1 1 0,0-1 0,0 0 0,0 0 0,0 0 0,-1 1 0,1-1 0,0 0 0,0 0 0,0 0 0,0 1 0,0-1 0,0 0 0,0 0 0,-1 1 0,1-1 0,0 0 0,0 0 0,0 1 0,0-1 0,0 0 0,0 0 0,0 1 0,0-1 0,1 0 0,-1 0 0,0 1 0,0-1 0,0 0 0,0 0 0,0 1 0,0-1 0,0 0 0,0 0 0,1 1 0,-1-1 0,0 0 0,0 0 0,0 0 0,1 0 0,-1 1 0,0-1 0,0 0 0,0 0 0,1 0 0,-1 0 0,0 0 0,0 0 0,1 1 0,-1-1 0,0 0 0,1 0 0,18 5 0,45 1-11,113-1 0,-104-5-143,2678 1-5392,-1334-3 3621,-1060 2 4982,164 0 168,-491 0-10051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2T13:55:47.292"/>
    </inkml:context>
    <inkml:brush xml:id="br0">
      <inkml:brushProperty name="width" value="0.1" units="cm"/>
      <inkml:brushProperty name="height" value="0.1" units="cm"/>
      <inkml:brushProperty name="color" value="#F6630D"/>
    </inkml:brush>
  </inkml:definitions>
  <inkml:trace contextRef="#ctx0" brushRef="#br0">1 56 24575,'0'1'0,"0"0"0,0 0 0,0-1 0,1 1 0,-1 0 0,0 0 0,1-1 0,-1 1 0,1 0 0,-1-1 0,1 1 0,-1-1 0,1 1 0,-1 0 0,1-1 0,-1 1 0,1-1 0,0 1 0,-1-1 0,1 0 0,0 1 0,-1-1 0,1 0 0,0 1 0,0-1 0,-1 0 0,2 0 0,25 5 0,-22-4 0,103 6 0,135-6 0,-111-3 0,3931 1-12247,-2196 1 12207,-1093-36 3383,-43-3 737,141 33-277,-497 8-2742,0-2-2426,-336 0-5461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2T13:55:54.047"/>
    </inkml:context>
    <inkml:brush xml:id="br0">
      <inkml:brushProperty name="width" value="0.1" units="cm"/>
      <inkml:brushProperty name="height" value="0.1" units="cm"/>
      <inkml:brushProperty name="color" value="#F6630D"/>
    </inkml:brush>
  </inkml:definitions>
  <inkml:trace contextRef="#ctx0" brushRef="#br0">1 82 24575,'54'0'0,"341"-16"0,319-44-2637,766 54-2618,-859 9 4025,8156-2 8350,-8458-1-6483,-295 0-7463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2T13:56:02.450"/>
    </inkml:context>
    <inkml:brush xml:id="br0">
      <inkml:brushProperty name="width" value="0.1" units="cm"/>
      <inkml:brushProperty name="height" value="0.1" units="cm"/>
      <inkml:brushProperty name="color" value="#F6630D"/>
    </inkml:brush>
  </inkml:definitions>
  <inkml:trace contextRef="#ctx0" brushRef="#br0">1 57 24575,'17'-1'0,"0"-2"0,0 1 0,0-2 0,23-7 0,31-7 0,37 7-4,1 4 0,109 9 1,-80 0-140,3038 2-8055,-1814-6 7487,-300 1 3316,0 1 3853,-714 20-7823,-309-16-5461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2T13:56:07.401"/>
    </inkml:context>
    <inkml:brush xml:id="br0">
      <inkml:brushProperty name="width" value="0.1" units="cm"/>
      <inkml:brushProperty name="height" value="0.1" units="cm"/>
      <inkml:brushProperty name="color" value="#F6630D"/>
    </inkml:brush>
  </inkml:definitions>
  <inkml:trace contextRef="#ctx0" brushRef="#br0">1 56 24575,'1929'0'-884,"-1058"-27"40,-76 1 110,1330 24 2377,-1042 4-2478,-1051-2-5702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3T07:08:44.918"/>
    </inkml:context>
    <inkml:brush xml:id="br0">
      <inkml:brushProperty name="width" value="0.1" units="cm"/>
      <inkml:brushProperty name="height" value="0.1" units="cm"/>
      <inkml:brushProperty name="color" value="#F6630D"/>
    </inkml:brush>
  </inkml:definitions>
  <inkml:trace contextRef="#ctx0" brushRef="#br0">1 55 24575,'0'-1'0,"0"0"0,0 0 0,1-1 0,-1 1 0,0 0 0,1 0 0,-1 0 0,1 0 0,-1-1 0,1 1 0,0 0 0,-1 0 0,1 0 0,0 0 0,0 0 0,0 0 0,0 1 0,0-1 0,0 0 0,0 0 0,0 1 0,0-1 0,0 0 0,2 0 0,31-9 0,29 0 0,0 4 0,122 3 0,-115 3 0,5991 2-1365,-6039-2-5461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2T13:51:04.826"/>
    </inkml:context>
    <inkml:brush xml:id="br0">
      <inkml:brushProperty name="width" value="0.1" units="cm"/>
      <inkml:brushProperty name="height" value="0.1" units="cm"/>
      <inkml:brushProperty name="color" value="#F6630D"/>
    </inkml:brush>
  </inkml:definitions>
  <inkml:trace contextRef="#ctx0" brushRef="#br0">1 447 24575,'5'-2'0,"-1"1"0,1 0 0,0-1 0,0 0 0,-1 0 0,1-1 0,-1 1 0,0-1 0,8-6 0,11-6 0,-9 8 0,1 1 0,-1 1 0,1 0 0,0 1 0,1 1 0,23-3 0,99 2 0,-103 4 0,577-1-849,482-6-4175,518-14-58,-520 10 4770,525 3-223,-496 5-1172,398-21 1606,275-15-722,-398-38 2595,-109 22-1772,-1015 49 0,-132 3 0,1827-29 0,2836 34-1250,-2744-3 3476,442 1 9441,-2459-2-11657,54-9 0,23-1-12,39 9 2,96-5 0,732-35 0,494 44 0,-1419 2 0,110 21 0,-153-21 0,61 15-1365,-45-8-5461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2T13:51:09.916"/>
    </inkml:context>
    <inkml:brush xml:id="br0">
      <inkml:brushProperty name="width" value="0.1" units="cm"/>
      <inkml:brushProperty name="height" value="0.1" units="cm"/>
      <inkml:brushProperty name="color" value="#F6630D"/>
    </inkml:brush>
  </inkml:definitions>
  <inkml:trace contextRef="#ctx0" brushRef="#br0">1 291 24575,'7704'0'-6304,"-7003"-13"6304,-54-1 0,659 16 0,494-4 0,-1216-10 0,193-2 0,-252 16 0,379-4 0,-477-10-36,66-2-9,239-36 45,-200 5 0,35 30 0,-105 4 0,-143-3 0,303-8 0,190 24 62,338-4 43,-272-23-105,-404 11 498,48 0 76,2336 13 3169,-1365 3-2340,-650-2-2768,-814 0-5461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2T13:53:34.800"/>
    </inkml:context>
    <inkml:brush xml:id="br0">
      <inkml:brushProperty name="width" value="0.1" units="cm"/>
      <inkml:brushProperty name="height" value="0.1" units="cm"/>
      <inkml:brushProperty name="color" value="#F6630D"/>
    </inkml:brush>
  </inkml:definitions>
  <inkml:trace contextRef="#ctx0" brushRef="#br0">1 0 24575,'0'2'0,"0"0"0,1 0 0,0 0 0,-1 0 0,1 0 0,0 0 0,0 0 0,0 0 0,0-1 0,0 1 0,0 0 0,0-1 0,1 1 0,-1-1 0,1 1 0,-1-1 0,1 0 0,-1 1 0,1-1 0,0 0 0,0 0 0,0 0 0,-1-1 0,1 1 0,0 0 0,0-1 0,0 1 0,0-1 0,0 1 0,3-1 0,12 3 0,0-1 0,30 0 0,-27-1 0,642 5-1294,-398-8-121,3410 1-2043,-2025 1 2946,-1111-13 512,-46 0 0,600 9-679,545 6 4282,-226 0 152,2432-2-5651,-3175 14 1896,-18-1 0,6683-12 1591,-3364-3-2651,-3942 2-5766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2T13:51:22.095"/>
    </inkml:context>
    <inkml:brush xml:id="br0">
      <inkml:brushProperty name="width" value="0.1" units="cm"/>
      <inkml:brushProperty name="height" value="0.1" units="cm"/>
      <inkml:brushProperty name="color" value="#F6630D"/>
    </inkml:brush>
  </inkml:definitions>
  <inkml:trace contextRef="#ctx0" brushRef="#br0">1 56 24575,'0'-1'0,"1"0"0,-1 0 0,0 0 0,1 0 0,-1 0 0,1 1 0,-1-1 0,1 0 0,0 0 0,-1 1 0,1-1 0,0 0 0,-1 1 0,1-1 0,0 1 0,0-1 0,0 1 0,0-1 0,-1 1 0,1 0 0,0-1 0,0 1 0,0 0 0,0 0 0,2-1 0,28-4 0,-28 4 0,110-7 0,146 7 0,-116 4 0,298-4-380,751 13-2065,1037 7-2132,-1500-21 4213,2127 1 416,-1486 2 2346,-670-15-1954,-56 0-457,-3 15 50,296-2 29,-552-12-66,98 0 0,2324 11 0,-1353 4 0,8902-2 4782,-10287 4-5237,1 2 0,113 26 0,-152-26-6371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2T13:53:46.843"/>
    </inkml:context>
    <inkml:brush xml:id="br0">
      <inkml:brushProperty name="width" value="0.1" units="cm"/>
      <inkml:brushProperty name="height" value="0.1" units="cm"/>
      <inkml:brushProperty name="color" value="#F6630D"/>
    </inkml:brush>
  </inkml:definitions>
  <inkml:trace contextRef="#ctx0" brushRef="#br0">1 342 24575,'33'-1'0,"-1"-3"0,1 0 0,34-11 0,60-7 0,86-1 0,218-14 0,-177 36 2,182-7-118,43-21-514,111-5 686,312 27 459,-508 9-342,2058-2-173,-1815-26-775,-64 0 765,997 24 10,-760 4 0,2463-2-1986,-2807-14 1986,-41 0 0,61 16 256,202-4 178,-376-10-272,97-1 268,267 14-271,226-3-735,-441-10 443,121-1 158,2529 11 1103,-1498 4-619,1924-2-680,-3235-13 462,-23 0-34,641 12-171,-436 2-1537,-454-1-5375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2T13:53:57.094"/>
    </inkml:context>
    <inkml:brush xml:id="br0">
      <inkml:brushProperty name="width" value="0.1" units="cm"/>
      <inkml:brushProperty name="height" value="0.1" units="cm"/>
      <inkml:brushProperty name="color" value="#F6630D"/>
    </inkml:brush>
  </inkml:definitions>
  <inkml:trace contextRef="#ctx0" brushRef="#br0">1 141 24575,'4246'1'-11337,"2126"-1"8235,-1155-1 5341,-3522 1 3374,-1224-13-4419,-11-1-205,256-18 600,-490 15-190,239 13 0,-237 7-1382,1497-3-17,-1652-4 0,117-20 0,-9 0 0,35 22 0,-14 2 0,-170-4-1365,-4-2-5461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2T13:54:00.631"/>
    </inkml:context>
    <inkml:brush xml:id="br0">
      <inkml:brushProperty name="width" value="0.1" units="cm"/>
      <inkml:brushProperty name="height" value="0.1" units="cm"/>
      <inkml:brushProperty name="color" value="#F6630D"/>
    </inkml:brush>
  </inkml:definitions>
  <inkml:trace contextRef="#ctx0" brushRef="#br0">1 239 24575,'240'-14'0,"-109"4"0,256-25-126,89-6-573,-175 31-416,402-21 747,525-14-626,5 45-585,-548 3 1223,3351-3-1699,-3101-26 1025,-206 2 321,1418 19 709,-1184 7 0,7678-2 2718,-2639 0 2230,-5978 0-11774</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2T13:54:07.065"/>
    </inkml:context>
    <inkml:brush xml:id="br0">
      <inkml:brushProperty name="width" value="0.1" units="cm"/>
      <inkml:brushProperty name="height" value="0.1" units="cm"/>
      <inkml:brushProperty name="color" value="#F6630D"/>
    </inkml:brush>
  </inkml:definitions>
  <inkml:trace contextRef="#ctx0" brushRef="#br0">0 0 24575,'0'2'0,"0"1"0,1-1 0,-1 0 0,1 0 0,0 0 0,-1 0 0,1 0 0,0 0 0,0-1 0,0 1 0,0 0 0,0 0 0,1-1 0,-1 1 0,0-1 0,1 1 0,0-1 0,-1 1 0,1-1 0,0 0 0,-1 0 0,1 0 0,0 0 0,0 0 0,0 0 0,0 0 0,0-1 0,0 1 0,0-1 0,3 1 0,10 2 0,0-1 0,0-1 0,20 0 0,-16-1 0,657 3-762,-342-6-879,2012 20-6815,-1434-8 7125,920 24-1354,1408 16 2186,7065-53 9904,-5660 5-8544,-4399-8-834,257-41 1,-74 25 4331,-289 21-3665,104-10-694,24 0 0,727 10-650,-516 3-65,-456-1-6111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91B104-5F27-41D0-ACA1-F35784106871}" type="datetimeFigureOut">
              <a:rPr lang="en-GB" smtClean="0"/>
              <a:t>23/05/2024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9A353F-3960-477A-A31F-1B3880DF7485}" type="slidenum">
              <a:rPr lang="en-GB" smtClean="0"/>
              <a:t>‹#›</a:t>
            </a:fld>
            <a:endParaRPr lang="en-GB"/>
          </a:p>
        </p:txBody>
      </p:sp>
    </p:spTree>
    <p:extLst>
      <p:ext uri="{BB962C8B-B14F-4D97-AF65-F5344CB8AC3E}">
        <p14:creationId xmlns:p14="http://schemas.microsoft.com/office/powerpoint/2010/main" val="40271532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49A353F-3960-477A-A31F-1B3880DF7485}" type="slidenum">
              <a:rPr lang="en-GB" smtClean="0"/>
              <a:t>3</a:t>
            </a:fld>
            <a:endParaRPr lang="en-GB"/>
          </a:p>
        </p:txBody>
      </p:sp>
    </p:spTree>
    <p:extLst>
      <p:ext uri="{BB962C8B-B14F-4D97-AF65-F5344CB8AC3E}">
        <p14:creationId xmlns:p14="http://schemas.microsoft.com/office/powerpoint/2010/main" val="4173936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to start/restart/pause</a:t>
            </a:r>
          </a:p>
          <a:p>
            <a:r>
              <a:rPr lang="en-US"/>
              <a:t>How to move the player &amp; move faster	</a:t>
            </a:r>
          </a:p>
          <a:p>
            <a:r>
              <a:rPr lang="en-US"/>
              <a:t>How to shoot</a:t>
            </a:r>
          </a:p>
          <a:p>
            <a:r>
              <a:rPr lang="en-US"/>
              <a:t>How to pick up guns</a:t>
            </a:r>
          </a:p>
          <a:p>
            <a:r>
              <a:rPr lang="en-US"/>
              <a:t>How to know if I got hit (noise)</a:t>
            </a:r>
          </a:p>
          <a:p>
            <a:r>
              <a:rPr lang="en-US"/>
              <a:t>Health </a:t>
            </a:r>
          </a:p>
          <a:p>
            <a:r>
              <a:rPr lang="en-GB"/>
              <a:t>Length of each wave</a:t>
            </a:r>
          </a:p>
          <a:p>
            <a:endParaRPr lang="en-GB"/>
          </a:p>
        </p:txBody>
      </p:sp>
      <p:sp>
        <p:nvSpPr>
          <p:cNvPr id="4" name="Slide Number Placeholder 3"/>
          <p:cNvSpPr>
            <a:spLocks noGrp="1"/>
          </p:cNvSpPr>
          <p:nvPr>
            <p:ph type="sldNum" sz="quarter" idx="5"/>
          </p:nvPr>
        </p:nvSpPr>
        <p:spPr/>
        <p:txBody>
          <a:bodyPr/>
          <a:lstStyle/>
          <a:p>
            <a:fld id="{849A353F-3960-477A-A31F-1B3880DF7485}" type="slidenum">
              <a:rPr lang="en-GB" smtClean="0"/>
              <a:t>7</a:t>
            </a:fld>
            <a:endParaRPr lang="en-GB"/>
          </a:p>
        </p:txBody>
      </p:sp>
    </p:spTree>
    <p:extLst>
      <p:ext uri="{BB962C8B-B14F-4D97-AF65-F5344CB8AC3E}">
        <p14:creationId xmlns:p14="http://schemas.microsoft.com/office/powerpoint/2010/main" val="3307779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49A353F-3960-477A-A31F-1B3880DF7485}" type="slidenum">
              <a:rPr lang="en-GB" smtClean="0"/>
              <a:t>10</a:t>
            </a:fld>
            <a:endParaRPr lang="en-GB"/>
          </a:p>
        </p:txBody>
      </p:sp>
    </p:spTree>
    <p:extLst>
      <p:ext uri="{BB962C8B-B14F-4D97-AF65-F5344CB8AC3E}">
        <p14:creationId xmlns:p14="http://schemas.microsoft.com/office/powerpoint/2010/main" val="1311087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each </a:t>
            </a:r>
            <a:r>
              <a:rPr lang="en-US" dirty="0" err="1"/>
              <a:t>zomb</a:t>
            </a:r>
            <a:endParaRPr lang="en-US" dirty="0"/>
          </a:p>
          <a:p>
            <a:pPr marL="0" indent="0">
              <a:buNone/>
            </a:pPr>
            <a:r>
              <a:rPr lang="en-GB" dirty="0"/>
              <a:t>    - scientist: runs away from the player while shooting Orbital </a:t>
            </a:r>
            <a:r>
              <a:rPr lang="en-GB" dirty="0" err="1"/>
              <a:t>lazer</a:t>
            </a:r>
            <a:r>
              <a:rPr lang="en-GB" dirty="0"/>
              <a:t> </a:t>
            </a:r>
          </a:p>
          <a:p>
            <a:pPr marL="0" indent="0">
              <a:buNone/>
            </a:pPr>
            <a:r>
              <a:rPr lang="en-GB" dirty="0"/>
              <a:t>    - tank: has more health and will detach limbs </a:t>
            </a:r>
          </a:p>
          <a:p>
            <a:pPr marL="0" indent="0">
              <a:buNone/>
            </a:pPr>
            <a:r>
              <a:rPr lang="en-GB" dirty="0"/>
              <a:t>    - charger: </a:t>
            </a:r>
            <a:r>
              <a:rPr lang="en-GB" kern="1200" dirty="0">
                <a:solidFill>
                  <a:srgbClr val="000000"/>
                </a:solidFill>
                <a:effectLst/>
                <a:latin typeface="Aptos" panose="020B0004020202020204" pitchFamily="34" charset="0"/>
                <a:ea typeface="+mn-ea"/>
                <a:cs typeface="+mn-cs"/>
              </a:rPr>
              <a:t>run towards the player at a fast pace</a:t>
            </a:r>
            <a:r>
              <a:rPr lang="en-GB" dirty="0"/>
              <a:t> </a:t>
            </a:r>
          </a:p>
          <a:p>
            <a:pPr marL="0" indent="0">
              <a:buNone/>
            </a:pPr>
            <a:r>
              <a:rPr lang="en-GB" dirty="0"/>
              <a:t>    - final boss: 2 arms moving randomly while shooting </a:t>
            </a:r>
            <a:r>
              <a:rPr lang="en-GB" dirty="0" err="1"/>
              <a:t>lazer</a:t>
            </a:r>
            <a:endParaRPr lang="en-GB" dirty="0"/>
          </a:p>
        </p:txBody>
      </p:sp>
      <p:sp>
        <p:nvSpPr>
          <p:cNvPr id="4" name="Slide Number Placeholder 3"/>
          <p:cNvSpPr>
            <a:spLocks noGrp="1"/>
          </p:cNvSpPr>
          <p:nvPr>
            <p:ph type="sldNum" sz="quarter" idx="5"/>
          </p:nvPr>
        </p:nvSpPr>
        <p:spPr/>
        <p:txBody>
          <a:bodyPr/>
          <a:lstStyle/>
          <a:p>
            <a:fld id="{849A353F-3960-477A-A31F-1B3880DF7485}" type="slidenum">
              <a:rPr lang="en-GB" smtClean="0"/>
              <a:t>11</a:t>
            </a:fld>
            <a:endParaRPr lang="en-GB"/>
          </a:p>
        </p:txBody>
      </p:sp>
    </p:spTree>
    <p:extLst>
      <p:ext uri="{BB962C8B-B14F-4D97-AF65-F5344CB8AC3E}">
        <p14:creationId xmlns:p14="http://schemas.microsoft.com/office/powerpoint/2010/main" val="922746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49A353F-3960-477A-A31F-1B3880DF7485}" type="slidenum">
              <a:rPr lang="en-GB" smtClean="0"/>
              <a:t>14</a:t>
            </a:fld>
            <a:endParaRPr lang="en-GB"/>
          </a:p>
        </p:txBody>
      </p:sp>
    </p:spTree>
    <p:extLst>
      <p:ext uri="{BB962C8B-B14F-4D97-AF65-F5344CB8AC3E}">
        <p14:creationId xmlns:p14="http://schemas.microsoft.com/office/powerpoint/2010/main" val="3391133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C58BE-D7F8-BDEA-EA9C-C8EBC6C8B80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18DB96E5-6D9E-CF86-CAC1-78224D0CB2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4F8AC9E2-AE98-A7AC-6F81-8915A005E9C1}"/>
              </a:ext>
            </a:extLst>
          </p:cNvPr>
          <p:cNvSpPr>
            <a:spLocks noGrp="1"/>
          </p:cNvSpPr>
          <p:nvPr>
            <p:ph type="dt" sz="half" idx="10"/>
          </p:nvPr>
        </p:nvSpPr>
        <p:spPr/>
        <p:txBody>
          <a:bodyPr/>
          <a:lstStyle/>
          <a:p>
            <a:fld id="{4920B0B3-BD5E-4062-A7C7-429BF824F5E9}" type="datetimeFigureOut">
              <a:rPr lang="en-GB" smtClean="0"/>
              <a:t>23/05/2024</a:t>
            </a:fld>
            <a:endParaRPr lang="en-GB"/>
          </a:p>
        </p:txBody>
      </p:sp>
      <p:sp>
        <p:nvSpPr>
          <p:cNvPr id="5" name="Footer Placeholder 4">
            <a:extLst>
              <a:ext uri="{FF2B5EF4-FFF2-40B4-BE49-F238E27FC236}">
                <a16:creationId xmlns:a16="http://schemas.microsoft.com/office/drawing/2014/main" id="{BD0D3D98-C61C-C7EC-B621-6E7CF284AB4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794E2A6-2123-0333-4951-6B5F0D8BAC81}"/>
              </a:ext>
            </a:extLst>
          </p:cNvPr>
          <p:cNvSpPr>
            <a:spLocks noGrp="1"/>
          </p:cNvSpPr>
          <p:nvPr>
            <p:ph type="sldNum" sz="quarter" idx="12"/>
          </p:nvPr>
        </p:nvSpPr>
        <p:spPr/>
        <p:txBody>
          <a:bodyPr/>
          <a:lstStyle/>
          <a:p>
            <a:fld id="{57B3B6B1-F051-4369-9A3C-6FF80A4CEBDF}" type="slidenum">
              <a:rPr lang="en-GB" smtClean="0"/>
              <a:t>‹#›</a:t>
            </a:fld>
            <a:endParaRPr lang="en-GB"/>
          </a:p>
        </p:txBody>
      </p:sp>
    </p:spTree>
    <p:extLst>
      <p:ext uri="{BB962C8B-B14F-4D97-AF65-F5344CB8AC3E}">
        <p14:creationId xmlns:p14="http://schemas.microsoft.com/office/powerpoint/2010/main" val="2292980876"/>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E696B-2844-D564-37E3-218F973DE4CF}"/>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84FFD6D4-33FF-252B-476B-25C8ED6089A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E6A080B1-B048-A89D-A5D7-1FF8D06D7530}"/>
              </a:ext>
            </a:extLst>
          </p:cNvPr>
          <p:cNvSpPr>
            <a:spLocks noGrp="1"/>
          </p:cNvSpPr>
          <p:nvPr>
            <p:ph type="dt" sz="half" idx="10"/>
          </p:nvPr>
        </p:nvSpPr>
        <p:spPr/>
        <p:txBody>
          <a:bodyPr/>
          <a:lstStyle/>
          <a:p>
            <a:fld id="{4920B0B3-BD5E-4062-A7C7-429BF824F5E9}" type="datetimeFigureOut">
              <a:rPr lang="en-GB" smtClean="0"/>
              <a:t>23/05/2024</a:t>
            </a:fld>
            <a:endParaRPr lang="en-GB"/>
          </a:p>
        </p:txBody>
      </p:sp>
      <p:sp>
        <p:nvSpPr>
          <p:cNvPr id="5" name="Footer Placeholder 4">
            <a:extLst>
              <a:ext uri="{FF2B5EF4-FFF2-40B4-BE49-F238E27FC236}">
                <a16:creationId xmlns:a16="http://schemas.microsoft.com/office/drawing/2014/main" id="{7812EF00-8CC8-BF6E-DE2A-F516F1048D9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E57E571-03C1-C7E9-DE6D-4F5EC63C980A}"/>
              </a:ext>
            </a:extLst>
          </p:cNvPr>
          <p:cNvSpPr>
            <a:spLocks noGrp="1"/>
          </p:cNvSpPr>
          <p:nvPr>
            <p:ph type="sldNum" sz="quarter" idx="12"/>
          </p:nvPr>
        </p:nvSpPr>
        <p:spPr/>
        <p:txBody>
          <a:bodyPr/>
          <a:lstStyle/>
          <a:p>
            <a:fld id="{57B3B6B1-F051-4369-9A3C-6FF80A4CEBDF}" type="slidenum">
              <a:rPr lang="en-GB" smtClean="0"/>
              <a:t>‹#›</a:t>
            </a:fld>
            <a:endParaRPr lang="en-GB"/>
          </a:p>
        </p:txBody>
      </p:sp>
    </p:spTree>
    <p:extLst>
      <p:ext uri="{BB962C8B-B14F-4D97-AF65-F5344CB8AC3E}">
        <p14:creationId xmlns:p14="http://schemas.microsoft.com/office/powerpoint/2010/main" val="317520886"/>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6E500D-73B7-8DC8-73DC-4F96263829D7}"/>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D377EE60-3D18-A1A2-C34D-C5A8755D74E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F964554-C577-09DB-D308-28068828D9A4}"/>
              </a:ext>
            </a:extLst>
          </p:cNvPr>
          <p:cNvSpPr>
            <a:spLocks noGrp="1"/>
          </p:cNvSpPr>
          <p:nvPr>
            <p:ph type="dt" sz="half" idx="10"/>
          </p:nvPr>
        </p:nvSpPr>
        <p:spPr/>
        <p:txBody>
          <a:bodyPr/>
          <a:lstStyle/>
          <a:p>
            <a:fld id="{4920B0B3-BD5E-4062-A7C7-429BF824F5E9}" type="datetimeFigureOut">
              <a:rPr lang="en-GB" smtClean="0"/>
              <a:t>23/05/2024</a:t>
            </a:fld>
            <a:endParaRPr lang="en-GB"/>
          </a:p>
        </p:txBody>
      </p:sp>
      <p:sp>
        <p:nvSpPr>
          <p:cNvPr id="5" name="Footer Placeholder 4">
            <a:extLst>
              <a:ext uri="{FF2B5EF4-FFF2-40B4-BE49-F238E27FC236}">
                <a16:creationId xmlns:a16="http://schemas.microsoft.com/office/drawing/2014/main" id="{D3B46B72-4A49-8BB0-2061-7C58F8AA7F0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B30D36D-54B5-39FC-C3DB-7953B4222D88}"/>
              </a:ext>
            </a:extLst>
          </p:cNvPr>
          <p:cNvSpPr>
            <a:spLocks noGrp="1"/>
          </p:cNvSpPr>
          <p:nvPr>
            <p:ph type="sldNum" sz="quarter" idx="12"/>
          </p:nvPr>
        </p:nvSpPr>
        <p:spPr/>
        <p:txBody>
          <a:bodyPr/>
          <a:lstStyle/>
          <a:p>
            <a:fld id="{57B3B6B1-F051-4369-9A3C-6FF80A4CEBDF}" type="slidenum">
              <a:rPr lang="en-GB" smtClean="0"/>
              <a:t>‹#›</a:t>
            </a:fld>
            <a:endParaRPr lang="en-GB"/>
          </a:p>
        </p:txBody>
      </p:sp>
    </p:spTree>
    <p:extLst>
      <p:ext uri="{BB962C8B-B14F-4D97-AF65-F5344CB8AC3E}">
        <p14:creationId xmlns:p14="http://schemas.microsoft.com/office/powerpoint/2010/main" val="2587559333"/>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F0B08-A56D-700B-CCC6-DB7E1947D338}"/>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7E6D62AB-B87B-E05B-E7D4-9C3896BCD6C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9F60FA1-0AE5-45CF-0710-E5BFE8953F3E}"/>
              </a:ext>
            </a:extLst>
          </p:cNvPr>
          <p:cNvSpPr>
            <a:spLocks noGrp="1"/>
          </p:cNvSpPr>
          <p:nvPr>
            <p:ph type="dt" sz="half" idx="10"/>
          </p:nvPr>
        </p:nvSpPr>
        <p:spPr/>
        <p:txBody>
          <a:bodyPr/>
          <a:lstStyle/>
          <a:p>
            <a:fld id="{4920B0B3-BD5E-4062-A7C7-429BF824F5E9}" type="datetimeFigureOut">
              <a:rPr lang="en-GB" smtClean="0"/>
              <a:t>23/05/2024</a:t>
            </a:fld>
            <a:endParaRPr lang="en-GB"/>
          </a:p>
        </p:txBody>
      </p:sp>
      <p:sp>
        <p:nvSpPr>
          <p:cNvPr id="5" name="Footer Placeholder 4">
            <a:extLst>
              <a:ext uri="{FF2B5EF4-FFF2-40B4-BE49-F238E27FC236}">
                <a16:creationId xmlns:a16="http://schemas.microsoft.com/office/drawing/2014/main" id="{79A15826-AF19-1523-F7C3-4D24FB0F2DF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4288647-FC0C-5415-3AD6-4BCA202D2D43}"/>
              </a:ext>
            </a:extLst>
          </p:cNvPr>
          <p:cNvSpPr>
            <a:spLocks noGrp="1"/>
          </p:cNvSpPr>
          <p:nvPr>
            <p:ph type="sldNum" sz="quarter" idx="12"/>
          </p:nvPr>
        </p:nvSpPr>
        <p:spPr/>
        <p:txBody>
          <a:bodyPr/>
          <a:lstStyle/>
          <a:p>
            <a:fld id="{57B3B6B1-F051-4369-9A3C-6FF80A4CEBDF}" type="slidenum">
              <a:rPr lang="en-GB" smtClean="0"/>
              <a:t>‹#›</a:t>
            </a:fld>
            <a:endParaRPr lang="en-GB"/>
          </a:p>
        </p:txBody>
      </p:sp>
    </p:spTree>
    <p:extLst>
      <p:ext uri="{BB962C8B-B14F-4D97-AF65-F5344CB8AC3E}">
        <p14:creationId xmlns:p14="http://schemas.microsoft.com/office/powerpoint/2010/main" val="164089257"/>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C9B81-0411-430B-A8B8-E906BA6D58C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B934E080-8E6F-2782-B4CF-52EE440A9F1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B9DC0FC-C2BA-43E0-4EF0-F904E040A146}"/>
              </a:ext>
            </a:extLst>
          </p:cNvPr>
          <p:cNvSpPr>
            <a:spLocks noGrp="1"/>
          </p:cNvSpPr>
          <p:nvPr>
            <p:ph type="dt" sz="half" idx="10"/>
          </p:nvPr>
        </p:nvSpPr>
        <p:spPr/>
        <p:txBody>
          <a:bodyPr/>
          <a:lstStyle/>
          <a:p>
            <a:fld id="{4920B0B3-BD5E-4062-A7C7-429BF824F5E9}" type="datetimeFigureOut">
              <a:rPr lang="en-GB" smtClean="0"/>
              <a:t>23/05/2024</a:t>
            </a:fld>
            <a:endParaRPr lang="en-GB"/>
          </a:p>
        </p:txBody>
      </p:sp>
      <p:sp>
        <p:nvSpPr>
          <p:cNvPr id="5" name="Footer Placeholder 4">
            <a:extLst>
              <a:ext uri="{FF2B5EF4-FFF2-40B4-BE49-F238E27FC236}">
                <a16:creationId xmlns:a16="http://schemas.microsoft.com/office/drawing/2014/main" id="{BBCD9D18-9305-A006-9858-300F2E82CCF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9F2F87-616B-3C62-95F6-112432C5A983}"/>
              </a:ext>
            </a:extLst>
          </p:cNvPr>
          <p:cNvSpPr>
            <a:spLocks noGrp="1"/>
          </p:cNvSpPr>
          <p:nvPr>
            <p:ph type="sldNum" sz="quarter" idx="12"/>
          </p:nvPr>
        </p:nvSpPr>
        <p:spPr/>
        <p:txBody>
          <a:bodyPr/>
          <a:lstStyle/>
          <a:p>
            <a:fld id="{57B3B6B1-F051-4369-9A3C-6FF80A4CEBDF}" type="slidenum">
              <a:rPr lang="en-GB" smtClean="0"/>
              <a:t>‹#›</a:t>
            </a:fld>
            <a:endParaRPr lang="en-GB"/>
          </a:p>
        </p:txBody>
      </p:sp>
    </p:spTree>
    <p:extLst>
      <p:ext uri="{BB962C8B-B14F-4D97-AF65-F5344CB8AC3E}">
        <p14:creationId xmlns:p14="http://schemas.microsoft.com/office/powerpoint/2010/main" val="1557983508"/>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84C0A-77A0-F735-D757-C7AE22290881}"/>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0D7A4089-AA88-9869-595A-F674590D489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BE1BAF6B-09C4-C9C1-3EDE-AFD1EAD4264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B9FAC5AA-3527-4542-3F4D-4C23B293C292}"/>
              </a:ext>
            </a:extLst>
          </p:cNvPr>
          <p:cNvSpPr>
            <a:spLocks noGrp="1"/>
          </p:cNvSpPr>
          <p:nvPr>
            <p:ph type="dt" sz="half" idx="10"/>
          </p:nvPr>
        </p:nvSpPr>
        <p:spPr/>
        <p:txBody>
          <a:bodyPr/>
          <a:lstStyle/>
          <a:p>
            <a:fld id="{4920B0B3-BD5E-4062-A7C7-429BF824F5E9}" type="datetimeFigureOut">
              <a:rPr lang="en-GB" smtClean="0"/>
              <a:t>23/05/2024</a:t>
            </a:fld>
            <a:endParaRPr lang="en-GB"/>
          </a:p>
        </p:txBody>
      </p:sp>
      <p:sp>
        <p:nvSpPr>
          <p:cNvPr id="6" name="Footer Placeholder 5">
            <a:extLst>
              <a:ext uri="{FF2B5EF4-FFF2-40B4-BE49-F238E27FC236}">
                <a16:creationId xmlns:a16="http://schemas.microsoft.com/office/drawing/2014/main" id="{CF0FB2EC-94C2-7D4B-62F1-2FF6C7F08C6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ED05603-4937-69AA-38A1-DB9C020C827A}"/>
              </a:ext>
            </a:extLst>
          </p:cNvPr>
          <p:cNvSpPr>
            <a:spLocks noGrp="1"/>
          </p:cNvSpPr>
          <p:nvPr>
            <p:ph type="sldNum" sz="quarter" idx="12"/>
          </p:nvPr>
        </p:nvSpPr>
        <p:spPr/>
        <p:txBody>
          <a:bodyPr/>
          <a:lstStyle/>
          <a:p>
            <a:fld id="{57B3B6B1-F051-4369-9A3C-6FF80A4CEBDF}" type="slidenum">
              <a:rPr lang="en-GB" smtClean="0"/>
              <a:t>‹#›</a:t>
            </a:fld>
            <a:endParaRPr lang="en-GB"/>
          </a:p>
        </p:txBody>
      </p:sp>
    </p:spTree>
    <p:extLst>
      <p:ext uri="{BB962C8B-B14F-4D97-AF65-F5344CB8AC3E}">
        <p14:creationId xmlns:p14="http://schemas.microsoft.com/office/powerpoint/2010/main" val="1231765822"/>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D69D6-33C9-16B5-B501-9D5C83D3DD6B}"/>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DFE2BAB5-392A-52C0-8261-C9014E8B7E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ADC1559-937E-751B-B874-6D23DE2A82A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355F9AB7-A22E-D76E-5EFD-C55316A4EE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ADEF1C1-9C1B-4299-C8E9-79FDB91CD67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721B4CA7-82D5-B50A-780A-80205579F9D5}"/>
              </a:ext>
            </a:extLst>
          </p:cNvPr>
          <p:cNvSpPr>
            <a:spLocks noGrp="1"/>
          </p:cNvSpPr>
          <p:nvPr>
            <p:ph type="dt" sz="half" idx="10"/>
          </p:nvPr>
        </p:nvSpPr>
        <p:spPr/>
        <p:txBody>
          <a:bodyPr/>
          <a:lstStyle/>
          <a:p>
            <a:fld id="{4920B0B3-BD5E-4062-A7C7-429BF824F5E9}" type="datetimeFigureOut">
              <a:rPr lang="en-GB" smtClean="0"/>
              <a:t>23/05/2024</a:t>
            </a:fld>
            <a:endParaRPr lang="en-GB"/>
          </a:p>
        </p:txBody>
      </p:sp>
      <p:sp>
        <p:nvSpPr>
          <p:cNvPr id="8" name="Footer Placeholder 7">
            <a:extLst>
              <a:ext uri="{FF2B5EF4-FFF2-40B4-BE49-F238E27FC236}">
                <a16:creationId xmlns:a16="http://schemas.microsoft.com/office/drawing/2014/main" id="{58C89B73-5140-AE45-B5DD-393E9964B82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17C5E85-37E9-E9B8-2932-E74182C325B2}"/>
              </a:ext>
            </a:extLst>
          </p:cNvPr>
          <p:cNvSpPr>
            <a:spLocks noGrp="1"/>
          </p:cNvSpPr>
          <p:nvPr>
            <p:ph type="sldNum" sz="quarter" idx="12"/>
          </p:nvPr>
        </p:nvSpPr>
        <p:spPr/>
        <p:txBody>
          <a:bodyPr/>
          <a:lstStyle/>
          <a:p>
            <a:fld id="{57B3B6B1-F051-4369-9A3C-6FF80A4CEBDF}" type="slidenum">
              <a:rPr lang="en-GB" smtClean="0"/>
              <a:t>‹#›</a:t>
            </a:fld>
            <a:endParaRPr lang="en-GB"/>
          </a:p>
        </p:txBody>
      </p:sp>
    </p:spTree>
    <p:extLst>
      <p:ext uri="{BB962C8B-B14F-4D97-AF65-F5344CB8AC3E}">
        <p14:creationId xmlns:p14="http://schemas.microsoft.com/office/powerpoint/2010/main" val="867627442"/>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1B1BA-82DA-69E7-0389-8728592F9295}"/>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68A834E7-F119-7F22-F2AC-0768150DDE04}"/>
              </a:ext>
            </a:extLst>
          </p:cNvPr>
          <p:cNvSpPr>
            <a:spLocks noGrp="1"/>
          </p:cNvSpPr>
          <p:nvPr>
            <p:ph type="dt" sz="half" idx="10"/>
          </p:nvPr>
        </p:nvSpPr>
        <p:spPr/>
        <p:txBody>
          <a:bodyPr/>
          <a:lstStyle/>
          <a:p>
            <a:fld id="{4920B0B3-BD5E-4062-A7C7-429BF824F5E9}" type="datetimeFigureOut">
              <a:rPr lang="en-GB" smtClean="0"/>
              <a:t>23/05/2024</a:t>
            </a:fld>
            <a:endParaRPr lang="en-GB"/>
          </a:p>
        </p:txBody>
      </p:sp>
      <p:sp>
        <p:nvSpPr>
          <p:cNvPr id="4" name="Footer Placeholder 3">
            <a:extLst>
              <a:ext uri="{FF2B5EF4-FFF2-40B4-BE49-F238E27FC236}">
                <a16:creationId xmlns:a16="http://schemas.microsoft.com/office/drawing/2014/main" id="{E27B3EC8-DE67-4C1E-3DF8-CF005D081F6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EFF1414-7797-0F1B-C9D5-6898D917ADCA}"/>
              </a:ext>
            </a:extLst>
          </p:cNvPr>
          <p:cNvSpPr>
            <a:spLocks noGrp="1"/>
          </p:cNvSpPr>
          <p:nvPr>
            <p:ph type="sldNum" sz="quarter" idx="12"/>
          </p:nvPr>
        </p:nvSpPr>
        <p:spPr/>
        <p:txBody>
          <a:bodyPr/>
          <a:lstStyle/>
          <a:p>
            <a:fld id="{57B3B6B1-F051-4369-9A3C-6FF80A4CEBDF}" type="slidenum">
              <a:rPr lang="en-GB" smtClean="0"/>
              <a:t>‹#›</a:t>
            </a:fld>
            <a:endParaRPr lang="en-GB"/>
          </a:p>
        </p:txBody>
      </p:sp>
    </p:spTree>
    <p:extLst>
      <p:ext uri="{BB962C8B-B14F-4D97-AF65-F5344CB8AC3E}">
        <p14:creationId xmlns:p14="http://schemas.microsoft.com/office/powerpoint/2010/main" val="1469586860"/>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277160-E1C3-14FE-4A03-16856E4F4399}"/>
              </a:ext>
            </a:extLst>
          </p:cNvPr>
          <p:cNvSpPr>
            <a:spLocks noGrp="1"/>
          </p:cNvSpPr>
          <p:nvPr>
            <p:ph type="dt" sz="half" idx="10"/>
          </p:nvPr>
        </p:nvSpPr>
        <p:spPr/>
        <p:txBody>
          <a:bodyPr/>
          <a:lstStyle/>
          <a:p>
            <a:fld id="{4920B0B3-BD5E-4062-A7C7-429BF824F5E9}" type="datetimeFigureOut">
              <a:rPr lang="en-GB" smtClean="0"/>
              <a:t>23/05/2024</a:t>
            </a:fld>
            <a:endParaRPr lang="en-GB"/>
          </a:p>
        </p:txBody>
      </p:sp>
      <p:sp>
        <p:nvSpPr>
          <p:cNvPr id="3" name="Footer Placeholder 2">
            <a:extLst>
              <a:ext uri="{FF2B5EF4-FFF2-40B4-BE49-F238E27FC236}">
                <a16:creationId xmlns:a16="http://schemas.microsoft.com/office/drawing/2014/main" id="{357166C7-1485-1838-22D5-6FEDDF84BDC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DF00D3F-EEA1-1D96-1F31-4AD3EB02F6B1}"/>
              </a:ext>
            </a:extLst>
          </p:cNvPr>
          <p:cNvSpPr>
            <a:spLocks noGrp="1"/>
          </p:cNvSpPr>
          <p:nvPr>
            <p:ph type="sldNum" sz="quarter" idx="12"/>
          </p:nvPr>
        </p:nvSpPr>
        <p:spPr/>
        <p:txBody>
          <a:bodyPr/>
          <a:lstStyle/>
          <a:p>
            <a:fld id="{57B3B6B1-F051-4369-9A3C-6FF80A4CEBDF}" type="slidenum">
              <a:rPr lang="en-GB" smtClean="0"/>
              <a:t>‹#›</a:t>
            </a:fld>
            <a:endParaRPr lang="en-GB"/>
          </a:p>
        </p:txBody>
      </p:sp>
    </p:spTree>
    <p:extLst>
      <p:ext uri="{BB962C8B-B14F-4D97-AF65-F5344CB8AC3E}">
        <p14:creationId xmlns:p14="http://schemas.microsoft.com/office/powerpoint/2010/main" val="2162626693"/>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28530-C948-4CA1-9A38-9F0AF4FFAD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A122B684-5919-1384-CE2A-E493AFD0F7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07796570-D7CD-19F3-417D-94E376DC03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AC85AED-FDFF-F679-6274-F916A014D233}"/>
              </a:ext>
            </a:extLst>
          </p:cNvPr>
          <p:cNvSpPr>
            <a:spLocks noGrp="1"/>
          </p:cNvSpPr>
          <p:nvPr>
            <p:ph type="dt" sz="half" idx="10"/>
          </p:nvPr>
        </p:nvSpPr>
        <p:spPr/>
        <p:txBody>
          <a:bodyPr/>
          <a:lstStyle/>
          <a:p>
            <a:fld id="{4920B0B3-BD5E-4062-A7C7-429BF824F5E9}" type="datetimeFigureOut">
              <a:rPr lang="en-GB" smtClean="0"/>
              <a:t>23/05/2024</a:t>
            </a:fld>
            <a:endParaRPr lang="en-GB"/>
          </a:p>
        </p:txBody>
      </p:sp>
      <p:sp>
        <p:nvSpPr>
          <p:cNvPr id="6" name="Footer Placeholder 5">
            <a:extLst>
              <a:ext uri="{FF2B5EF4-FFF2-40B4-BE49-F238E27FC236}">
                <a16:creationId xmlns:a16="http://schemas.microsoft.com/office/drawing/2014/main" id="{D299D34F-E06A-26ED-554C-035ACECCED4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D3B6017-A1FC-8597-B392-A6E7A5875F96}"/>
              </a:ext>
            </a:extLst>
          </p:cNvPr>
          <p:cNvSpPr>
            <a:spLocks noGrp="1"/>
          </p:cNvSpPr>
          <p:nvPr>
            <p:ph type="sldNum" sz="quarter" idx="12"/>
          </p:nvPr>
        </p:nvSpPr>
        <p:spPr/>
        <p:txBody>
          <a:bodyPr/>
          <a:lstStyle/>
          <a:p>
            <a:fld id="{57B3B6B1-F051-4369-9A3C-6FF80A4CEBDF}" type="slidenum">
              <a:rPr lang="en-GB" smtClean="0"/>
              <a:t>‹#›</a:t>
            </a:fld>
            <a:endParaRPr lang="en-GB"/>
          </a:p>
        </p:txBody>
      </p:sp>
    </p:spTree>
    <p:extLst>
      <p:ext uri="{BB962C8B-B14F-4D97-AF65-F5344CB8AC3E}">
        <p14:creationId xmlns:p14="http://schemas.microsoft.com/office/powerpoint/2010/main" val="1038546343"/>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665CF-3002-E635-3E60-7D415039E3F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2847124-E496-535F-0F12-7C5E325F4C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1387E28-CF2D-C113-2E67-D6B43A64E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CD7A6EA-9E5D-3905-2B45-C0F384467705}"/>
              </a:ext>
            </a:extLst>
          </p:cNvPr>
          <p:cNvSpPr>
            <a:spLocks noGrp="1"/>
          </p:cNvSpPr>
          <p:nvPr>
            <p:ph type="dt" sz="half" idx="10"/>
          </p:nvPr>
        </p:nvSpPr>
        <p:spPr/>
        <p:txBody>
          <a:bodyPr/>
          <a:lstStyle/>
          <a:p>
            <a:fld id="{4920B0B3-BD5E-4062-A7C7-429BF824F5E9}" type="datetimeFigureOut">
              <a:rPr lang="en-GB" smtClean="0"/>
              <a:t>23/05/2024</a:t>
            </a:fld>
            <a:endParaRPr lang="en-GB"/>
          </a:p>
        </p:txBody>
      </p:sp>
      <p:sp>
        <p:nvSpPr>
          <p:cNvPr id="6" name="Footer Placeholder 5">
            <a:extLst>
              <a:ext uri="{FF2B5EF4-FFF2-40B4-BE49-F238E27FC236}">
                <a16:creationId xmlns:a16="http://schemas.microsoft.com/office/drawing/2014/main" id="{247EACA6-E219-561A-2331-79ADF61BE1B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8F3CACB-297D-5F24-BE77-796D9E21DF46}"/>
              </a:ext>
            </a:extLst>
          </p:cNvPr>
          <p:cNvSpPr>
            <a:spLocks noGrp="1"/>
          </p:cNvSpPr>
          <p:nvPr>
            <p:ph type="sldNum" sz="quarter" idx="12"/>
          </p:nvPr>
        </p:nvSpPr>
        <p:spPr/>
        <p:txBody>
          <a:bodyPr/>
          <a:lstStyle/>
          <a:p>
            <a:fld id="{57B3B6B1-F051-4369-9A3C-6FF80A4CEBDF}" type="slidenum">
              <a:rPr lang="en-GB" smtClean="0"/>
              <a:t>‹#›</a:t>
            </a:fld>
            <a:endParaRPr lang="en-GB"/>
          </a:p>
        </p:txBody>
      </p:sp>
    </p:spTree>
    <p:extLst>
      <p:ext uri="{BB962C8B-B14F-4D97-AF65-F5344CB8AC3E}">
        <p14:creationId xmlns:p14="http://schemas.microsoft.com/office/powerpoint/2010/main" val="1637917004"/>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6C6A41-6D6E-96B1-4279-2EA2EB741E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559EEB76-6ECA-9ED5-75F2-6366206212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35CFC0F-50C8-B149-A47F-CBC36BBCEF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920B0B3-BD5E-4062-A7C7-429BF824F5E9}" type="datetimeFigureOut">
              <a:rPr lang="en-GB" smtClean="0"/>
              <a:t>23/05/2024</a:t>
            </a:fld>
            <a:endParaRPr lang="en-GB"/>
          </a:p>
        </p:txBody>
      </p:sp>
      <p:sp>
        <p:nvSpPr>
          <p:cNvPr id="5" name="Footer Placeholder 4">
            <a:extLst>
              <a:ext uri="{FF2B5EF4-FFF2-40B4-BE49-F238E27FC236}">
                <a16:creationId xmlns:a16="http://schemas.microsoft.com/office/drawing/2014/main" id="{FAE234F4-41DF-813C-14A3-95326E25A5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0801FD3E-0C9A-6822-1485-5DF4B7A2D3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7B3B6B1-F051-4369-9A3C-6FF80A4CEBDF}" type="slidenum">
              <a:rPr lang="en-GB" smtClean="0"/>
              <a:t>‹#›</a:t>
            </a:fld>
            <a:endParaRPr lang="en-GB"/>
          </a:p>
        </p:txBody>
      </p:sp>
    </p:spTree>
    <p:extLst>
      <p:ext uri="{BB962C8B-B14F-4D97-AF65-F5344CB8AC3E}">
        <p14:creationId xmlns:p14="http://schemas.microsoft.com/office/powerpoint/2010/main" val="9343910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customXml" Target="../ink/ink7.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0.gif"/><Relationship Id="rId7" Type="http://schemas.openxmlformats.org/officeDocument/2006/relationships/customXml" Target="../ink/ink8.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3.gif"/><Relationship Id="rId5" Type="http://schemas.openxmlformats.org/officeDocument/2006/relationships/image" Target="../media/image22.gif"/><Relationship Id="rId4" Type="http://schemas.openxmlformats.org/officeDocument/2006/relationships/image" Target="../media/image21.gif"/></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customXml" Target="../ink/ink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customXml" Target="../ink/ink10.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customXml" Target="../ink/ink11.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customXml" Target="../ink/ink12.xml"/></Relationships>
</file>

<file path=ppt/slides/_rels/slide16.xml.rels><?xml version="1.0" encoding="UTF-8" standalone="yes"?>
<Relationships xmlns="http://schemas.openxmlformats.org/package/2006/relationships"><Relationship Id="rId8" Type="http://schemas.openxmlformats.org/officeDocument/2006/relationships/customXml" Target="../ink/ink13.xml"/><Relationship Id="rId3" Type="http://schemas.openxmlformats.org/officeDocument/2006/relationships/image" Target="../media/image35.png"/><Relationship Id="rId7" Type="http://schemas.openxmlformats.org/officeDocument/2006/relationships/image" Target="../media/image40.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customXml" Target="../ink/ink14.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customXml" Target="../ink/ink15.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0.gif"/><Relationship Id="rId4" Type="http://schemas.openxmlformats.org/officeDocument/2006/relationships/image" Target="../media/image12.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customXml" Target="../ink/ink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customXml" Target="../ink/ink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customXml" Target="../ink/ink5.xml"/><Relationship Id="rId5" Type="http://schemas.openxmlformats.org/officeDocument/2006/relationships/image" Target="../media/image12.gif"/><Relationship Id="rId4" Type="http://schemas.openxmlformats.org/officeDocument/2006/relationships/image" Target="../media/image11.gif"/></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customXml" Target="../ink/ink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video game with an object&#10;&#10;Description automatically generated">
            <a:extLst>
              <a:ext uri="{FF2B5EF4-FFF2-40B4-BE49-F238E27FC236}">
                <a16:creationId xmlns:a16="http://schemas.microsoft.com/office/drawing/2014/main" id="{C50ABF9A-93C1-DDC9-7ECA-AADEBA516063}"/>
              </a:ext>
            </a:extLst>
          </p:cNvPr>
          <p:cNvPicPr>
            <a:picLocks noChangeAspect="1"/>
          </p:cNvPicPr>
          <p:nvPr/>
        </p:nvPicPr>
        <p:blipFill rotWithShape="1">
          <a:blip r:embed="rId2">
            <a:alphaModFix amt="50000"/>
          </a:blip>
          <a:srcRect l="5490" r="8308" b="-1"/>
          <a:stretch/>
        </p:blipFill>
        <p:spPr>
          <a:xfrm>
            <a:off x="20" y="10"/>
            <a:ext cx="12188930" cy="6857990"/>
          </a:xfrm>
          <a:prstGeom prst="rect">
            <a:avLst/>
          </a:prstGeom>
        </p:spPr>
      </p:pic>
      <p:sp>
        <p:nvSpPr>
          <p:cNvPr id="2" name="Title 1">
            <a:extLst>
              <a:ext uri="{FF2B5EF4-FFF2-40B4-BE49-F238E27FC236}">
                <a16:creationId xmlns:a16="http://schemas.microsoft.com/office/drawing/2014/main" id="{8309DAA3-01B3-E2E4-0786-70A9AF5ED98F}"/>
              </a:ext>
            </a:extLst>
          </p:cNvPr>
          <p:cNvSpPr>
            <a:spLocks noGrp="1"/>
          </p:cNvSpPr>
          <p:nvPr>
            <p:ph type="ctrTitle"/>
          </p:nvPr>
        </p:nvSpPr>
        <p:spPr>
          <a:xfrm>
            <a:off x="1524000" y="1122363"/>
            <a:ext cx="9144000" cy="3063240"/>
          </a:xfrm>
        </p:spPr>
        <p:txBody>
          <a:bodyPr>
            <a:normAutofit/>
          </a:bodyPr>
          <a:lstStyle/>
          <a:p>
            <a:r>
              <a:rPr lang="en-US" sz="6600">
                <a:solidFill>
                  <a:schemeClr val="bg1"/>
                </a:solidFill>
              </a:rPr>
              <a:t>Zombrena</a:t>
            </a:r>
            <a:endParaRPr lang="en-GB" sz="6600">
              <a:solidFill>
                <a:schemeClr val="bg1"/>
              </a:solidFill>
            </a:endParaRPr>
          </a:p>
        </p:txBody>
      </p:sp>
      <p:sp>
        <p:nvSpPr>
          <p:cNvPr id="3" name="Subtitle 2">
            <a:extLst>
              <a:ext uri="{FF2B5EF4-FFF2-40B4-BE49-F238E27FC236}">
                <a16:creationId xmlns:a16="http://schemas.microsoft.com/office/drawing/2014/main" id="{4C50DDE6-8301-BCFD-7CD7-3FB66E00DD62}"/>
              </a:ext>
            </a:extLst>
          </p:cNvPr>
          <p:cNvSpPr>
            <a:spLocks noGrp="1"/>
          </p:cNvSpPr>
          <p:nvPr>
            <p:ph type="subTitle" idx="1"/>
          </p:nvPr>
        </p:nvSpPr>
        <p:spPr>
          <a:xfrm>
            <a:off x="1527048" y="4599432"/>
            <a:ext cx="9144000" cy="1536192"/>
          </a:xfrm>
        </p:spPr>
        <p:txBody>
          <a:bodyPr vert="horz" lIns="91440" tIns="45720" rIns="91440" bIns="45720" rtlCol="0">
            <a:normAutofit/>
          </a:bodyPr>
          <a:lstStyle/>
          <a:p>
            <a:r>
              <a:rPr lang="en-US">
                <a:solidFill>
                  <a:schemeClr val="bg1"/>
                </a:solidFill>
              </a:rPr>
              <a:t>Joshua, Lahzee, Paing, Mansib</a:t>
            </a:r>
            <a:endParaRPr lang="en-GB">
              <a:solidFill>
                <a:schemeClr val="bg1"/>
              </a:solidFill>
            </a:endParaRPr>
          </a:p>
        </p:txBody>
      </p:sp>
      <p:sp>
        <p:nvSpPr>
          <p:cNvPr id="37"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56201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20566-E79B-19FA-E115-396861F8D838}"/>
              </a:ext>
            </a:extLst>
          </p:cNvPr>
          <p:cNvSpPr>
            <a:spLocks noGrp="1"/>
          </p:cNvSpPr>
          <p:nvPr>
            <p:ph type="title"/>
          </p:nvPr>
        </p:nvSpPr>
        <p:spPr>
          <a:xfrm>
            <a:off x="779755" y="453902"/>
            <a:ext cx="10515600" cy="1325563"/>
          </a:xfrm>
        </p:spPr>
        <p:txBody>
          <a:bodyPr/>
          <a:lstStyle/>
          <a:p>
            <a:r>
              <a:rPr lang="en-US"/>
              <a:t>Characteristics of Zombies</a:t>
            </a:r>
            <a:endParaRPr lang="en-GB"/>
          </a:p>
        </p:txBody>
      </p:sp>
      <p:sp>
        <p:nvSpPr>
          <p:cNvPr id="3" name="Content Placeholder 2">
            <a:extLst>
              <a:ext uri="{FF2B5EF4-FFF2-40B4-BE49-F238E27FC236}">
                <a16:creationId xmlns:a16="http://schemas.microsoft.com/office/drawing/2014/main" id="{28B5DA1C-575A-4598-D707-5088864DEAC6}"/>
              </a:ext>
            </a:extLst>
          </p:cNvPr>
          <p:cNvSpPr>
            <a:spLocks noGrp="1"/>
          </p:cNvSpPr>
          <p:nvPr>
            <p:ph idx="1"/>
          </p:nvPr>
        </p:nvSpPr>
        <p:spPr>
          <a:xfrm>
            <a:off x="838200" y="1598739"/>
            <a:ext cx="10515600" cy="4786568"/>
          </a:xfrm>
        </p:spPr>
        <p:txBody>
          <a:bodyPr vert="horz" lIns="91440" tIns="45720" rIns="91440" bIns="45720" rtlCol="0" anchor="t">
            <a:normAutofit/>
          </a:bodyPr>
          <a:lstStyle/>
          <a:p>
            <a:r>
              <a:rPr lang="en-GB"/>
              <a:t>Normal Zombie </a:t>
            </a:r>
          </a:p>
          <a:p>
            <a:pPr marL="0" indent="0">
              <a:buNone/>
            </a:pPr>
            <a:r>
              <a:rPr lang="en-GB"/>
              <a:t>	- Walk towards the player at a normal speed</a:t>
            </a:r>
          </a:p>
          <a:p>
            <a:pPr marL="0" indent="0">
              <a:buNone/>
            </a:pPr>
            <a:r>
              <a:rPr lang="en-GB"/>
              <a:t> </a:t>
            </a:r>
          </a:p>
          <a:p>
            <a:r>
              <a:rPr lang="en-GB"/>
              <a:t>Underground Zombie</a:t>
            </a:r>
          </a:p>
          <a:p>
            <a:pPr marL="0" indent="0">
              <a:buNone/>
            </a:pPr>
            <a:r>
              <a:rPr lang="en-GB"/>
              <a:t>	- Spawned randomly on the floor and do not chase the player</a:t>
            </a:r>
          </a:p>
          <a:p>
            <a:pPr marL="0" indent="0">
              <a:buNone/>
            </a:pPr>
            <a:r>
              <a:rPr lang="en-GB"/>
              <a:t> </a:t>
            </a:r>
          </a:p>
          <a:p>
            <a:r>
              <a:rPr lang="en-GB"/>
              <a:t>Bosses </a:t>
            </a:r>
          </a:p>
          <a:p>
            <a:pPr marL="914400" lvl="2" indent="0">
              <a:buNone/>
            </a:pPr>
            <a:r>
              <a:rPr lang="en-GB" sz="2800"/>
              <a:t>- Spawned every 2 waves </a:t>
            </a:r>
          </a:p>
          <a:p>
            <a:pPr marL="0" indent="0">
              <a:buNone/>
            </a:pPr>
            <a:r>
              <a:rPr lang="en-GB"/>
              <a:t>	- Have special abilities </a:t>
            </a:r>
          </a:p>
        </p:txBody>
      </p:sp>
      <p:pic>
        <p:nvPicPr>
          <p:cNvPr id="5" name="Picture 4">
            <a:extLst>
              <a:ext uri="{FF2B5EF4-FFF2-40B4-BE49-F238E27FC236}">
                <a16:creationId xmlns:a16="http://schemas.microsoft.com/office/drawing/2014/main" id="{02D4F17D-A272-D0E6-B7A5-DEA55B0AF10D}"/>
              </a:ext>
            </a:extLst>
          </p:cNvPr>
          <p:cNvPicPr>
            <a:picLocks noChangeAspect="1"/>
          </p:cNvPicPr>
          <p:nvPr/>
        </p:nvPicPr>
        <p:blipFill>
          <a:blip r:embed="rId3"/>
          <a:stretch>
            <a:fillRect/>
          </a:stretch>
        </p:blipFill>
        <p:spPr>
          <a:xfrm>
            <a:off x="9064207" y="1415562"/>
            <a:ext cx="1056945" cy="1569403"/>
          </a:xfrm>
          <a:prstGeom prst="rect">
            <a:avLst/>
          </a:prstGeom>
        </p:spPr>
      </p:pic>
      <p:pic>
        <p:nvPicPr>
          <p:cNvPr id="8" name="Picture 7">
            <a:extLst>
              <a:ext uri="{FF2B5EF4-FFF2-40B4-BE49-F238E27FC236}">
                <a16:creationId xmlns:a16="http://schemas.microsoft.com/office/drawing/2014/main" id="{847974CB-14E0-7BF6-6CAA-8A7FC8C1DD6B}"/>
              </a:ext>
            </a:extLst>
          </p:cNvPr>
          <p:cNvPicPr>
            <a:picLocks noChangeAspect="1"/>
          </p:cNvPicPr>
          <p:nvPr/>
        </p:nvPicPr>
        <p:blipFill>
          <a:blip r:embed="rId4"/>
          <a:stretch>
            <a:fillRect/>
          </a:stretch>
        </p:blipFill>
        <p:spPr>
          <a:xfrm>
            <a:off x="9064207" y="4208917"/>
            <a:ext cx="1056945" cy="1544766"/>
          </a:xfrm>
          <a:prstGeom prst="rect">
            <a:avLst/>
          </a:prstGeom>
        </p:spPr>
      </p:pic>
      <p:sp>
        <p:nvSpPr>
          <p:cNvPr id="10" name="TextBox 9">
            <a:extLst>
              <a:ext uri="{FF2B5EF4-FFF2-40B4-BE49-F238E27FC236}">
                <a16:creationId xmlns:a16="http://schemas.microsoft.com/office/drawing/2014/main" id="{928DFD1C-502C-2B61-80BB-7E89E0EFE7B3}"/>
              </a:ext>
            </a:extLst>
          </p:cNvPr>
          <p:cNvSpPr txBox="1"/>
          <p:nvPr/>
        </p:nvSpPr>
        <p:spPr>
          <a:xfrm>
            <a:off x="8973670" y="3018715"/>
            <a:ext cx="2294964" cy="369332"/>
          </a:xfrm>
          <a:prstGeom prst="rect">
            <a:avLst/>
          </a:prstGeom>
          <a:noFill/>
        </p:spPr>
        <p:txBody>
          <a:bodyPr wrap="square" rtlCol="0">
            <a:spAutoFit/>
          </a:bodyPr>
          <a:lstStyle/>
          <a:p>
            <a:r>
              <a:rPr lang="en-US"/>
              <a:t>Normal Zombie</a:t>
            </a:r>
            <a:endParaRPr lang="en-GB"/>
          </a:p>
        </p:txBody>
      </p:sp>
      <p:sp>
        <p:nvSpPr>
          <p:cNvPr id="12" name="TextBox 11">
            <a:extLst>
              <a:ext uri="{FF2B5EF4-FFF2-40B4-BE49-F238E27FC236}">
                <a16:creationId xmlns:a16="http://schemas.microsoft.com/office/drawing/2014/main" id="{03378985-358A-0D2C-9C08-978E83FB0442}"/>
              </a:ext>
            </a:extLst>
          </p:cNvPr>
          <p:cNvSpPr txBox="1"/>
          <p:nvPr/>
        </p:nvSpPr>
        <p:spPr>
          <a:xfrm>
            <a:off x="8973670" y="5753683"/>
            <a:ext cx="3119717" cy="369332"/>
          </a:xfrm>
          <a:prstGeom prst="rect">
            <a:avLst/>
          </a:prstGeom>
          <a:noFill/>
        </p:spPr>
        <p:txBody>
          <a:bodyPr wrap="square" rtlCol="0">
            <a:spAutoFit/>
          </a:bodyPr>
          <a:lstStyle/>
          <a:p>
            <a:r>
              <a:rPr lang="en-US"/>
              <a:t>Underground Zombie</a:t>
            </a:r>
            <a:endParaRPr lang="en-GB"/>
          </a:p>
        </p:txBody>
      </p:sp>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974E03E9-062A-EC10-49FF-FD9684A0B219}"/>
                  </a:ext>
                </a:extLst>
              </p14:cNvPr>
              <p14:cNvContentPartPr/>
              <p14:nvPr/>
            </p14:nvContentPartPr>
            <p14:xfrm>
              <a:off x="857513" y="1476212"/>
              <a:ext cx="8188200" cy="51480"/>
            </p14:xfrm>
          </p:contentPart>
        </mc:Choice>
        <mc:Fallback xmlns="">
          <p:pic>
            <p:nvPicPr>
              <p:cNvPr id="15" name="Ink 14">
                <a:extLst>
                  <a:ext uri="{FF2B5EF4-FFF2-40B4-BE49-F238E27FC236}">
                    <a16:creationId xmlns:a16="http://schemas.microsoft.com/office/drawing/2014/main" id="{974E03E9-062A-EC10-49FF-FD9684A0B219}"/>
                  </a:ext>
                </a:extLst>
              </p:cNvPr>
              <p:cNvPicPr/>
              <p:nvPr/>
            </p:nvPicPr>
            <p:blipFill>
              <a:blip r:embed="rId6"/>
              <a:stretch>
                <a:fillRect/>
              </a:stretch>
            </p:blipFill>
            <p:spPr>
              <a:xfrm>
                <a:off x="839873" y="1458212"/>
                <a:ext cx="8223840" cy="87120"/>
              </a:xfrm>
              <a:prstGeom prst="rect">
                <a:avLst/>
              </a:prstGeom>
            </p:spPr>
          </p:pic>
        </mc:Fallback>
      </mc:AlternateContent>
    </p:spTree>
    <p:extLst>
      <p:ext uri="{BB962C8B-B14F-4D97-AF65-F5344CB8AC3E}">
        <p14:creationId xmlns:p14="http://schemas.microsoft.com/office/powerpoint/2010/main" val="260224129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DEB6F-6171-380E-6481-6BAB1A4A496F}"/>
              </a:ext>
            </a:extLst>
          </p:cNvPr>
          <p:cNvSpPr>
            <a:spLocks noGrp="1"/>
          </p:cNvSpPr>
          <p:nvPr>
            <p:ph type="title"/>
          </p:nvPr>
        </p:nvSpPr>
        <p:spPr/>
        <p:txBody>
          <a:bodyPr/>
          <a:lstStyle/>
          <a:p>
            <a:r>
              <a:rPr lang="en-US"/>
              <a:t>Boss Zombie mechanics</a:t>
            </a:r>
          </a:p>
        </p:txBody>
      </p:sp>
      <p:sp>
        <p:nvSpPr>
          <p:cNvPr id="3" name="Content Placeholder 2">
            <a:extLst>
              <a:ext uri="{FF2B5EF4-FFF2-40B4-BE49-F238E27FC236}">
                <a16:creationId xmlns:a16="http://schemas.microsoft.com/office/drawing/2014/main" id="{33A0E1A2-B38B-4465-82C5-5099CE3D93B7}"/>
              </a:ext>
            </a:extLst>
          </p:cNvPr>
          <p:cNvSpPr>
            <a:spLocks noGrp="1"/>
          </p:cNvSpPr>
          <p:nvPr>
            <p:ph idx="1"/>
          </p:nvPr>
        </p:nvSpPr>
        <p:spPr>
          <a:xfrm>
            <a:off x="259644" y="1818569"/>
            <a:ext cx="2571045" cy="703616"/>
          </a:xfrm>
        </p:spPr>
        <p:txBody>
          <a:bodyPr vert="horz" lIns="91440" tIns="45720" rIns="91440" bIns="45720" rtlCol="0" anchor="t">
            <a:normAutofit/>
          </a:bodyPr>
          <a:lstStyle/>
          <a:p>
            <a:r>
              <a:rPr lang="en-US"/>
              <a:t>Charger</a:t>
            </a:r>
          </a:p>
        </p:txBody>
      </p:sp>
      <p:pic>
        <p:nvPicPr>
          <p:cNvPr id="4" name="Picture 3" descr="Charger charging the player">
            <a:extLst>
              <a:ext uri="{FF2B5EF4-FFF2-40B4-BE49-F238E27FC236}">
                <a16:creationId xmlns:a16="http://schemas.microsoft.com/office/drawing/2014/main" id="{9494C941-6CFF-1CB3-210E-E3BC5AE50264}"/>
              </a:ext>
            </a:extLst>
          </p:cNvPr>
          <p:cNvPicPr>
            <a:picLocks noChangeAspect="1"/>
          </p:cNvPicPr>
          <p:nvPr/>
        </p:nvPicPr>
        <p:blipFill>
          <a:blip r:embed="rId3"/>
          <a:stretch>
            <a:fillRect/>
          </a:stretch>
        </p:blipFill>
        <p:spPr>
          <a:xfrm>
            <a:off x="259291" y="2522184"/>
            <a:ext cx="2571750" cy="2505075"/>
          </a:xfrm>
          <a:prstGeom prst="rect">
            <a:avLst/>
          </a:prstGeom>
        </p:spPr>
      </p:pic>
      <p:sp>
        <p:nvSpPr>
          <p:cNvPr id="6" name="Content Placeholder 2">
            <a:extLst>
              <a:ext uri="{FF2B5EF4-FFF2-40B4-BE49-F238E27FC236}">
                <a16:creationId xmlns:a16="http://schemas.microsoft.com/office/drawing/2014/main" id="{E32956B7-8CD0-7CA7-22DB-25B06A40D03D}"/>
              </a:ext>
            </a:extLst>
          </p:cNvPr>
          <p:cNvSpPr txBox="1">
            <a:spLocks/>
          </p:cNvSpPr>
          <p:nvPr/>
        </p:nvSpPr>
        <p:spPr>
          <a:xfrm>
            <a:off x="3220156" y="1808692"/>
            <a:ext cx="2571045" cy="70361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Tank</a:t>
            </a:r>
          </a:p>
        </p:txBody>
      </p:sp>
      <p:pic>
        <p:nvPicPr>
          <p:cNvPr id="7" name="Picture 6" descr="Player shooting at the Tank zombie">
            <a:extLst>
              <a:ext uri="{FF2B5EF4-FFF2-40B4-BE49-F238E27FC236}">
                <a16:creationId xmlns:a16="http://schemas.microsoft.com/office/drawing/2014/main" id="{CB8C66D2-D59A-EA56-736F-BBAB768CA5DA}"/>
              </a:ext>
            </a:extLst>
          </p:cNvPr>
          <p:cNvPicPr>
            <a:picLocks noChangeAspect="1"/>
          </p:cNvPicPr>
          <p:nvPr/>
        </p:nvPicPr>
        <p:blipFill>
          <a:blip r:embed="rId4"/>
          <a:stretch>
            <a:fillRect/>
          </a:stretch>
        </p:blipFill>
        <p:spPr>
          <a:xfrm>
            <a:off x="3218391" y="2522362"/>
            <a:ext cx="2495550" cy="2476500"/>
          </a:xfrm>
          <a:prstGeom prst="rect">
            <a:avLst/>
          </a:prstGeom>
        </p:spPr>
      </p:pic>
      <p:sp>
        <p:nvSpPr>
          <p:cNvPr id="9" name="Content Placeholder 2">
            <a:extLst>
              <a:ext uri="{FF2B5EF4-FFF2-40B4-BE49-F238E27FC236}">
                <a16:creationId xmlns:a16="http://schemas.microsoft.com/office/drawing/2014/main" id="{61013376-3E0D-C831-D6ED-F094F253BBE9}"/>
              </a:ext>
            </a:extLst>
          </p:cNvPr>
          <p:cNvSpPr txBox="1">
            <a:spLocks/>
          </p:cNvSpPr>
          <p:nvPr/>
        </p:nvSpPr>
        <p:spPr>
          <a:xfrm>
            <a:off x="5971823" y="1808692"/>
            <a:ext cx="2571045" cy="70361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Scientist</a:t>
            </a:r>
          </a:p>
        </p:txBody>
      </p:sp>
      <p:pic>
        <p:nvPicPr>
          <p:cNvPr id="10" name="Picture 9" descr="Scientist zombie firing orbital lasers at the player">
            <a:extLst>
              <a:ext uri="{FF2B5EF4-FFF2-40B4-BE49-F238E27FC236}">
                <a16:creationId xmlns:a16="http://schemas.microsoft.com/office/drawing/2014/main" id="{0805F50B-1A31-BBD8-528C-051D9F8CE840}"/>
              </a:ext>
            </a:extLst>
          </p:cNvPr>
          <p:cNvPicPr>
            <a:picLocks noChangeAspect="1"/>
          </p:cNvPicPr>
          <p:nvPr/>
        </p:nvPicPr>
        <p:blipFill>
          <a:blip r:embed="rId5"/>
          <a:stretch>
            <a:fillRect/>
          </a:stretch>
        </p:blipFill>
        <p:spPr>
          <a:xfrm>
            <a:off x="5974998" y="2519891"/>
            <a:ext cx="2753784" cy="2474384"/>
          </a:xfrm>
          <a:prstGeom prst="rect">
            <a:avLst/>
          </a:prstGeom>
        </p:spPr>
      </p:pic>
      <p:sp>
        <p:nvSpPr>
          <p:cNvPr id="12" name="Content Placeholder 2">
            <a:extLst>
              <a:ext uri="{FF2B5EF4-FFF2-40B4-BE49-F238E27FC236}">
                <a16:creationId xmlns:a16="http://schemas.microsoft.com/office/drawing/2014/main" id="{44F6264D-AB51-935F-3AA5-A856D2A427A3}"/>
              </a:ext>
            </a:extLst>
          </p:cNvPr>
          <p:cNvSpPr txBox="1">
            <a:spLocks/>
          </p:cNvSpPr>
          <p:nvPr/>
        </p:nvSpPr>
        <p:spPr>
          <a:xfrm>
            <a:off x="8956323" y="1815748"/>
            <a:ext cx="2571045" cy="70361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Final boss</a:t>
            </a:r>
          </a:p>
        </p:txBody>
      </p:sp>
      <p:pic>
        <p:nvPicPr>
          <p:cNvPr id="18" name="Picture 17" descr="Final boss firing lasers at the player while arms attempt to attack the player">
            <a:extLst>
              <a:ext uri="{FF2B5EF4-FFF2-40B4-BE49-F238E27FC236}">
                <a16:creationId xmlns:a16="http://schemas.microsoft.com/office/drawing/2014/main" id="{8C0F8212-656C-304E-4517-BA90F3A2E29A}"/>
              </a:ext>
            </a:extLst>
          </p:cNvPr>
          <p:cNvPicPr>
            <a:picLocks noChangeAspect="1"/>
          </p:cNvPicPr>
          <p:nvPr/>
        </p:nvPicPr>
        <p:blipFill>
          <a:blip r:embed="rId6"/>
          <a:stretch>
            <a:fillRect/>
          </a:stretch>
        </p:blipFill>
        <p:spPr>
          <a:xfrm>
            <a:off x="8957733" y="2512686"/>
            <a:ext cx="3018366" cy="2474683"/>
          </a:xfrm>
          <a:prstGeom prst="rect">
            <a:avLst/>
          </a:prstGeom>
        </p:spPr>
      </p:pic>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34A5C2B3-1D15-FBDB-BFEF-CDE1055FFE44}"/>
                  </a:ext>
                </a:extLst>
              </p14:cNvPr>
              <p14:cNvContentPartPr/>
              <p14:nvPr/>
            </p14:nvContentPartPr>
            <p14:xfrm>
              <a:off x="904673" y="1375052"/>
              <a:ext cx="10390320" cy="86400"/>
            </p14:xfrm>
          </p:contentPart>
        </mc:Choice>
        <mc:Fallback xmlns="">
          <p:pic>
            <p:nvPicPr>
              <p:cNvPr id="5" name="Ink 4">
                <a:extLst>
                  <a:ext uri="{FF2B5EF4-FFF2-40B4-BE49-F238E27FC236}">
                    <a16:creationId xmlns:a16="http://schemas.microsoft.com/office/drawing/2014/main" id="{34A5C2B3-1D15-FBDB-BFEF-CDE1055FFE44}"/>
                  </a:ext>
                </a:extLst>
              </p:cNvPr>
              <p:cNvPicPr/>
              <p:nvPr/>
            </p:nvPicPr>
            <p:blipFill>
              <a:blip r:embed="rId8"/>
              <a:stretch>
                <a:fillRect/>
              </a:stretch>
            </p:blipFill>
            <p:spPr>
              <a:xfrm>
                <a:off x="887033" y="1357412"/>
                <a:ext cx="10425960" cy="122040"/>
              </a:xfrm>
              <a:prstGeom prst="rect">
                <a:avLst/>
              </a:prstGeom>
            </p:spPr>
          </p:pic>
        </mc:Fallback>
      </mc:AlternateContent>
    </p:spTree>
    <p:extLst>
      <p:ext uri="{BB962C8B-B14F-4D97-AF65-F5344CB8AC3E}">
        <p14:creationId xmlns:p14="http://schemas.microsoft.com/office/powerpoint/2010/main" val="399557349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03240-7094-AE74-76E5-04BB52F7F43B}"/>
              </a:ext>
            </a:extLst>
          </p:cNvPr>
          <p:cNvSpPr>
            <a:spLocks noGrp="1"/>
          </p:cNvSpPr>
          <p:nvPr>
            <p:ph type="title"/>
          </p:nvPr>
        </p:nvSpPr>
        <p:spPr/>
        <p:txBody>
          <a:bodyPr/>
          <a:lstStyle/>
          <a:p>
            <a:r>
              <a:rPr lang="en-US"/>
              <a:t>Code Explanations </a:t>
            </a:r>
            <a:endParaRPr lang="en-GB"/>
          </a:p>
        </p:txBody>
      </p:sp>
      <p:sp>
        <p:nvSpPr>
          <p:cNvPr id="3" name="Content Placeholder 2">
            <a:extLst>
              <a:ext uri="{FF2B5EF4-FFF2-40B4-BE49-F238E27FC236}">
                <a16:creationId xmlns:a16="http://schemas.microsoft.com/office/drawing/2014/main" id="{640BB01F-15E4-1401-3391-8262A3A0B5A3}"/>
              </a:ext>
            </a:extLst>
          </p:cNvPr>
          <p:cNvSpPr>
            <a:spLocks noGrp="1"/>
          </p:cNvSpPr>
          <p:nvPr>
            <p:ph idx="1"/>
          </p:nvPr>
        </p:nvSpPr>
        <p:spPr/>
        <p:txBody>
          <a:bodyPr vert="horz" lIns="91440" tIns="45720" rIns="91440" bIns="45720" rtlCol="0" anchor="t">
            <a:normAutofit/>
          </a:bodyPr>
          <a:lstStyle/>
          <a:p>
            <a:pPr marL="514350" indent="-514350">
              <a:buFont typeface="+mj-lt"/>
              <a:buAutoNum type="arabicPeriod"/>
            </a:pPr>
            <a:r>
              <a:rPr lang="en-US" dirty="0"/>
              <a:t>Walls/ Floor</a:t>
            </a:r>
          </a:p>
          <a:p>
            <a:pPr marL="514350" indent="-514350">
              <a:buFont typeface="+mj-lt"/>
              <a:buAutoNum type="arabicPeriod"/>
            </a:pPr>
            <a:r>
              <a:rPr lang="en-US" dirty="0"/>
              <a:t>Shooting / gun complexity</a:t>
            </a:r>
          </a:p>
          <a:p>
            <a:pPr marL="514350" indent="-514350">
              <a:buFont typeface="+mj-lt"/>
              <a:buAutoNum type="arabicPeriod"/>
            </a:pPr>
            <a:r>
              <a:rPr lang="en-US" dirty="0"/>
              <a:t>Zombies</a:t>
            </a:r>
          </a:p>
          <a:p>
            <a:pPr marL="514350" indent="-514350">
              <a:buFont typeface="+mj-lt"/>
              <a:buAutoNum type="arabicPeriod"/>
            </a:pPr>
            <a:r>
              <a:rPr lang="en-US" dirty="0"/>
              <a:t>Sprite sheets </a:t>
            </a:r>
          </a:p>
          <a:p>
            <a:pPr marL="0" indent="0">
              <a:buNone/>
            </a:pPr>
            <a:r>
              <a:rPr lang="en-US" dirty="0"/>
              <a:t>5.   Collisions</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3648676-3941-D61E-807A-FA207721E600}"/>
                  </a:ext>
                </a:extLst>
              </p14:cNvPr>
              <p14:cNvContentPartPr/>
              <p14:nvPr/>
            </p14:nvContentPartPr>
            <p14:xfrm>
              <a:off x="933473" y="1470452"/>
              <a:ext cx="9993960" cy="57600"/>
            </p14:xfrm>
          </p:contentPart>
        </mc:Choice>
        <mc:Fallback xmlns="">
          <p:pic>
            <p:nvPicPr>
              <p:cNvPr id="5" name="Ink 4">
                <a:extLst>
                  <a:ext uri="{FF2B5EF4-FFF2-40B4-BE49-F238E27FC236}">
                    <a16:creationId xmlns:a16="http://schemas.microsoft.com/office/drawing/2014/main" id="{A3648676-3941-D61E-807A-FA207721E600}"/>
                  </a:ext>
                </a:extLst>
              </p:cNvPr>
              <p:cNvPicPr/>
              <p:nvPr/>
            </p:nvPicPr>
            <p:blipFill>
              <a:blip r:embed="rId3"/>
              <a:stretch>
                <a:fillRect/>
              </a:stretch>
            </p:blipFill>
            <p:spPr>
              <a:xfrm>
                <a:off x="915473" y="1452452"/>
                <a:ext cx="10029600" cy="93240"/>
              </a:xfrm>
              <a:prstGeom prst="rect">
                <a:avLst/>
              </a:prstGeom>
            </p:spPr>
          </p:pic>
        </mc:Fallback>
      </mc:AlternateContent>
    </p:spTree>
    <p:extLst>
      <p:ext uri="{BB962C8B-B14F-4D97-AF65-F5344CB8AC3E}">
        <p14:creationId xmlns:p14="http://schemas.microsoft.com/office/powerpoint/2010/main" val="379777861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4CDAB-A372-AFBD-B030-1305BB8AD6BE}"/>
              </a:ext>
            </a:extLst>
          </p:cNvPr>
          <p:cNvSpPr>
            <a:spLocks noGrp="1"/>
          </p:cNvSpPr>
          <p:nvPr>
            <p:ph type="title"/>
          </p:nvPr>
        </p:nvSpPr>
        <p:spPr/>
        <p:txBody>
          <a:bodyPr/>
          <a:lstStyle/>
          <a:p>
            <a:r>
              <a:rPr lang="en-US"/>
              <a:t>1. Walls	</a:t>
            </a:r>
            <a:endParaRPr lang="en-GB"/>
          </a:p>
        </p:txBody>
      </p:sp>
      <p:pic>
        <p:nvPicPr>
          <p:cNvPr id="4" name="Content Placeholder 3" descr="A screenshot of a grid&#10;&#10;Description automatically generated">
            <a:extLst>
              <a:ext uri="{FF2B5EF4-FFF2-40B4-BE49-F238E27FC236}">
                <a16:creationId xmlns:a16="http://schemas.microsoft.com/office/drawing/2014/main" id="{9DF2D887-B668-840C-1F09-2B935FC6A6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1456" y="2621806"/>
            <a:ext cx="6930171" cy="3434272"/>
          </a:xfrm>
          <a:prstGeom prst="rect">
            <a:avLst/>
          </a:prstGeom>
        </p:spPr>
      </p:pic>
      <p:pic>
        <p:nvPicPr>
          <p:cNvPr id="5" name="Picture 4" descr="A grid of numbers and symbols&#10;&#10;Description automatically generated">
            <a:extLst>
              <a:ext uri="{FF2B5EF4-FFF2-40B4-BE49-F238E27FC236}">
                <a16:creationId xmlns:a16="http://schemas.microsoft.com/office/drawing/2014/main" id="{B1958A16-C8A3-F37A-9824-4BEDF6E935C8}"/>
              </a:ext>
            </a:extLst>
          </p:cNvPr>
          <p:cNvPicPr>
            <a:picLocks noChangeAspect="1"/>
          </p:cNvPicPr>
          <p:nvPr/>
        </p:nvPicPr>
        <p:blipFill>
          <a:blip r:embed="rId3"/>
          <a:stretch>
            <a:fillRect/>
          </a:stretch>
        </p:blipFill>
        <p:spPr>
          <a:xfrm>
            <a:off x="7806215" y="2391109"/>
            <a:ext cx="3691250" cy="3895666"/>
          </a:xfrm>
          <a:prstGeom prst="rect">
            <a:avLst/>
          </a:prstGeom>
        </p:spPr>
      </p:pic>
      <p:sp>
        <p:nvSpPr>
          <p:cNvPr id="3" name="TextBox 2">
            <a:extLst>
              <a:ext uri="{FF2B5EF4-FFF2-40B4-BE49-F238E27FC236}">
                <a16:creationId xmlns:a16="http://schemas.microsoft.com/office/drawing/2014/main" id="{947215CE-EA01-5ECE-B793-576BC9274B01}"/>
              </a:ext>
            </a:extLst>
          </p:cNvPr>
          <p:cNvSpPr txBox="1"/>
          <p:nvPr/>
        </p:nvSpPr>
        <p:spPr>
          <a:xfrm>
            <a:off x="898344" y="6148140"/>
            <a:ext cx="9429226" cy="369332"/>
          </a:xfrm>
          <a:prstGeom prst="rect">
            <a:avLst/>
          </a:prstGeom>
          <a:noFill/>
        </p:spPr>
        <p:txBody>
          <a:bodyPr wrap="square" rtlCol="0">
            <a:spAutoFit/>
          </a:bodyPr>
          <a:lstStyle/>
          <a:p>
            <a:r>
              <a:rPr lang="en-US" dirty="0"/>
              <a:t>Wall Association</a:t>
            </a:r>
            <a:endParaRPr lang="en-GB" dirty="0"/>
          </a:p>
        </p:txBody>
      </p:sp>
      <p:sp>
        <p:nvSpPr>
          <p:cNvPr id="6" name="TextBox 5">
            <a:extLst>
              <a:ext uri="{FF2B5EF4-FFF2-40B4-BE49-F238E27FC236}">
                <a16:creationId xmlns:a16="http://schemas.microsoft.com/office/drawing/2014/main" id="{4FF334C1-AAC7-0502-0CA5-87AF6EC9FA63}"/>
              </a:ext>
            </a:extLst>
          </p:cNvPr>
          <p:cNvSpPr txBox="1"/>
          <p:nvPr/>
        </p:nvSpPr>
        <p:spPr>
          <a:xfrm>
            <a:off x="931456" y="1618325"/>
            <a:ext cx="9436963" cy="400110"/>
          </a:xfrm>
          <a:prstGeom prst="rect">
            <a:avLst/>
          </a:prstGeom>
          <a:noFill/>
        </p:spPr>
        <p:txBody>
          <a:bodyPr wrap="square" rtlCol="0">
            <a:spAutoFit/>
          </a:bodyPr>
          <a:lstStyle/>
          <a:p>
            <a:r>
              <a:rPr lang="en-US" sz="2000"/>
              <a:t>Walls are created using grids, and each grid represents different parts of the image. </a:t>
            </a:r>
            <a:endParaRPr lang="en-GB" sz="2000"/>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B259E038-8872-ECD8-A786-AFD852940993}"/>
                  </a:ext>
                </a:extLst>
              </p14:cNvPr>
              <p14:cNvContentPartPr/>
              <p14:nvPr/>
            </p14:nvContentPartPr>
            <p14:xfrm>
              <a:off x="999353" y="1374692"/>
              <a:ext cx="2016360" cy="30240"/>
            </p14:xfrm>
          </p:contentPart>
        </mc:Choice>
        <mc:Fallback xmlns="">
          <p:pic>
            <p:nvPicPr>
              <p:cNvPr id="7" name="Ink 6">
                <a:extLst>
                  <a:ext uri="{FF2B5EF4-FFF2-40B4-BE49-F238E27FC236}">
                    <a16:creationId xmlns:a16="http://schemas.microsoft.com/office/drawing/2014/main" id="{B259E038-8872-ECD8-A786-AFD852940993}"/>
                  </a:ext>
                </a:extLst>
              </p:cNvPr>
              <p:cNvPicPr/>
              <p:nvPr/>
            </p:nvPicPr>
            <p:blipFill>
              <a:blip r:embed="rId5"/>
              <a:stretch>
                <a:fillRect/>
              </a:stretch>
            </p:blipFill>
            <p:spPr>
              <a:xfrm>
                <a:off x="981353" y="1357052"/>
                <a:ext cx="2052000" cy="65880"/>
              </a:xfrm>
              <a:prstGeom prst="rect">
                <a:avLst/>
              </a:prstGeom>
            </p:spPr>
          </p:pic>
        </mc:Fallback>
      </mc:AlternateContent>
    </p:spTree>
    <p:extLst>
      <p:ext uri="{BB962C8B-B14F-4D97-AF65-F5344CB8AC3E}">
        <p14:creationId xmlns:p14="http://schemas.microsoft.com/office/powerpoint/2010/main" val="141635488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CB6A0-B489-399C-71AF-A0161868F40A}"/>
              </a:ext>
            </a:extLst>
          </p:cNvPr>
          <p:cNvSpPr>
            <a:spLocks noGrp="1"/>
          </p:cNvSpPr>
          <p:nvPr>
            <p:ph type="title"/>
          </p:nvPr>
        </p:nvSpPr>
        <p:spPr>
          <a:xfrm>
            <a:off x="838200" y="365125"/>
            <a:ext cx="10515600" cy="1002281"/>
          </a:xfrm>
        </p:spPr>
        <p:txBody>
          <a:bodyPr/>
          <a:lstStyle/>
          <a:p>
            <a:r>
              <a:rPr lang="en-US"/>
              <a:t>1. Floor </a:t>
            </a:r>
            <a:endParaRPr lang="en-GB"/>
          </a:p>
        </p:txBody>
      </p:sp>
      <p:pic>
        <p:nvPicPr>
          <p:cNvPr id="4" name="Content Placeholder 3" descr="A screenshot of a computer code&#10;&#10;Description automatically generated">
            <a:extLst>
              <a:ext uri="{FF2B5EF4-FFF2-40B4-BE49-F238E27FC236}">
                <a16:creationId xmlns:a16="http://schemas.microsoft.com/office/drawing/2014/main" id="{49063F36-8EA7-74FB-ECD6-2514D4828367}"/>
              </a:ext>
            </a:extLst>
          </p:cNvPr>
          <p:cNvPicPr>
            <a:picLocks noGrp="1" noChangeAspect="1"/>
          </p:cNvPicPr>
          <p:nvPr>
            <p:ph idx="1"/>
          </p:nvPr>
        </p:nvPicPr>
        <p:blipFill>
          <a:blip r:embed="rId3"/>
          <a:stretch>
            <a:fillRect/>
          </a:stretch>
        </p:blipFill>
        <p:spPr>
          <a:xfrm>
            <a:off x="699162" y="1795850"/>
            <a:ext cx="8914622" cy="4945600"/>
          </a:xfrm>
          <a:prstGeom prst="rect">
            <a:avLst/>
          </a:prstGeom>
        </p:spPr>
      </p:pic>
      <p:pic>
        <p:nvPicPr>
          <p:cNvPr id="6" name="Picture 5" descr="Floor&#10;">
            <a:extLst>
              <a:ext uri="{FF2B5EF4-FFF2-40B4-BE49-F238E27FC236}">
                <a16:creationId xmlns:a16="http://schemas.microsoft.com/office/drawing/2014/main" id="{A79A1E21-BBCB-BE84-4DDE-10DF33B01F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94085" y="1120258"/>
            <a:ext cx="609600" cy="609600"/>
          </a:xfrm>
          <a:prstGeom prst="rect">
            <a:avLst/>
          </a:prstGeom>
        </p:spPr>
      </p:pic>
      <p:sp>
        <p:nvSpPr>
          <p:cNvPr id="7" name="TextBox 6">
            <a:extLst>
              <a:ext uri="{FF2B5EF4-FFF2-40B4-BE49-F238E27FC236}">
                <a16:creationId xmlns:a16="http://schemas.microsoft.com/office/drawing/2014/main" id="{F80DCF4F-468B-5DA5-1126-3517998F634D}"/>
              </a:ext>
            </a:extLst>
          </p:cNvPr>
          <p:cNvSpPr txBox="1"/>
          <p:nvPr/>
        </p:nvSpPr>
        <p:spPr>
          <a:xfrm>
            <a:off x="9994085" y="1729858"/>
            <a:ext cx="989901" cy="369332"/>
          </a:xfrm>
          <a:prstGeom prst="rect">
            <a:avLst/>
          </a:prstGeom>
          <a:noFill/>
        </p:spPr>
        <p:txBody>
          <a:bodyPr wrap="square" rtlCol="0">
            <a:spAutoFit/>
          </a:bodyPr>
          <a:lstStyle/>
          <a:p>
            <a:r>
              <a:rPr lang="en-US"/>
              <a:t>floor</a:t>
            </a:r>
            <a:endParaRPr lang="en-GB"/>
          </a:p>
        </p:txBody>
      </p:sp>
      <p:sp>
        <p:nvSpPr>
          <p:cNvPr id="3" name="TextBox 2">
            <a:extLst>
              <a:ext uri="{FF2B5EF4-FFF2-40B4-BE49-F238E27FC236}">
                <a16:creationId xmlns:a16="http://schemas.microsoft.com/office/drawing/2014/main" id="{65FB62B3-6BB0-9404-AA68-C3A8FD37BD31}"/>
              </a:ext>
            </a:extLst>
          </p:cNvPr>
          <p:cNvSpPr txBox="1"/>
          <p:nvPr/>
        </p:nvSpPr>
        <p:spPr>
          <a:xfrm>
            <a:off x="994299" y="1360526"/>
            <a:ext cx="6175899" cy="400110"/>
          </a:xfrm>
          <a:prstGeom prst="rect">
            <a:avLst/>
          </a:prstGeom>
          <a:noFill/>
        </p:spPr>
        <p:txBody>
          <a:bodyPr wrap="square" rtlCol="0">
            <a:spAutoFit/>
          </a:bodyPr>
          <a:lstStyle/>
          <a:p>
            <a:r>
              <a:rPr lang="en-US" sz="2000"/>
              <a:t>Every 9 on the grid, is a space for a block of floor </a:t>
            </a:r>
            <a:endParaRPr lang="en-GB" sz="2000"/>
          </a:p>
        </p:txBody>
      </p:sp>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DDB18A42-920F-4B40-98D4-78D92172255D}"/>
                  </a:ext>
                </a:extLst>
              </p14:cNvPr>
              <p14:cNvContentPartPr/>
              <p14:nvPr/>
            </p14:nvContentPartPr>
            <p14:xfrm>
              <a:off x="1016993" y="1234652"/>
              <a:ext cx="1949760" cy="10440"/>
            </p14:xfrm>
          </p:contentPart>
        </mc:Choice>
        <mc:Fallback xmlns="">
          <p:pic>
            <p:nvPicPr>
              <p:cNvPr id="8" name="Ink 7">
                <a:extLst>
                  <a:ext uri="{FF2B5EF4-FFF2-40B4-BE49-F238E27FC236}">
                    <a16:creationId xmlns:a16="http://schemas.microsoft.com/office/drawing/2014/main" id="{DDB18A42-920F-4B40-98D4-78D92172255D}"/>
                  </a:ext>
                </a:extLst>
              </p:cNvPr>
              <p:cNvPicPr/>
              <p:nvPr/>
            </p:nvPicPr>
            <p:blipFill>
              <a:blip r:embed="rId6"/>
              <a:stretch>
                <a:fillRect/>
              </a:stretch>
            </p:blipFill>
            <p:spPr>
              <a:xfrm>
                <a:off x="998993" y="1217012"/>
                <a:ext cx="1985400" cy="46080"/>
              </a:xfrm>
              <a:prstGeom prst="rect">
                <a:avLst/>
              </a:prstGeom>
            </p:spPr>
          </p:pic>
        </mc:Fallback>
      </mc:AlternateContent>
    </p:spTree>
    <p:extLst>
      <p:ext uri="{BB962C8B-B14F-4D97-AF65-F5344CB8AC3E}">
        <p14:creationId xmlns:p14="http://schemas.microsoft.com/office/powerpoint/2010/main" val="241032778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9281E-093E-9BA5-7F02-07817411884B}"/>
              </a:ext>
            </a:extLst>
          </p:cNvPr>
          <p:cNvSpPr>
            <a:spLocks noGrp="1"/>
          </p:cNvSpPr>
          <p:nvPr>
            <p:ph type="title"/>
          </p:nvPr>
        </p:nvSpPr>
        <p:spPr/>
        <p:txBody>
          <a:bodyPr/>
          <a:lstStyle/>
          <a:p>
            <a:r>
              <a:rPr lang="en-US"/>
              <a:t>2. Shooting </a:t>
            </a:r>
            <a:endParaRPr lang="en-GB"/>
          </a:p>
        </p:txBody>
      </p:sp>
      <p:sp>
        <p:nvSpPr>
          <p:cNvPr id="3" name="Content Placeholder 2">
            <a:extLst>
              <a:ext uri="{FF2B5EF4-FFF2-40B4-BE49-F238E27FC236}">
                <a16:creationId xmlns:a16="http://schemas.microsoft.com/office/drawing/2014/main" id="{4619D4CB-5AFA-08CC-BA44-C1B7D757ED94}"/>
              </a:ext>
            </a:extLst>
          </p:cNvPr>
          <p:cNvSpPr>
            <a:spLocks noGrp="1"/>
          </p:cNvSpPr>
          <p:nvPr>
            <p:ph idx="1"/>
          </p:nvPr>
        </p:nvSpPr>
        <p:spPr>
          <a:xfrm>
            <a:off x="737937" y="1424572"/>
            <a:ext cx="3477127" cy="2005180"/>
          </a:xfrm>
        </p:spPr>
        <p:txBody>
          <a:bodyPr vert="horz" lIns="91440" tIns="45720" rIns="91440" bIns="45720" rtlCol="0" anchor="t">
            <a:normAutofit/>
          </a:bodyPr>
          <a:lstStyle/>
          <a:p>
            <a:r>
              <a:rPr lang="en-GB"/>
              <a:t>Shooting as a mechanic is really simple</a:t>
            </a:r>
          </a:p>
        </p:txBody>
      </p:sp>
      <p:pic>
        <p:nvPicPr>
          <p:cNvPr id="4" name="Picture 3" descr="A screen shot of a computer code&#10;&#10;Description automatically generated">
            <a:extLst>
              <a:ext uri="{FF2B5EF4-FFF2-40B4-BE49-F238E27FC236}">
                <a16:creationId xmlns:a16="http://schemas.microsoft.com/office/drawing/2014/main" id="{D3EC1BD1-5462-FFD6-19E3-A2A2002F4078}"/>
              </a:ext>
            </a:extLst>
          </p:cNvPr>
          <p:cNvPicPr>
            <a:picLocks noChangeAspect="1"/>
          </p:cNvPicPr>
          <p:nvPr/>
        </p:nvPicPr>
        <p:blipFill>
          <a:blip r:embed="rId2"/>
          <a:stretch>
            <a:fillRect/>
          </a:stretch>
        </p:blipFill>
        <p:spPr>
          <a:xfrm>
            <a:off x="4986086" y="1108159"/>
            <a:ext cx="6631404" cy="1914524"/>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451A7965-799E-563D-35CA-DE4E8B6F57C9}"/>
              </a:ext>
            </a:extLst>
          </p:cNvPr>
          <p:cNvPicPr>
            <a:picLocks noChangeAspect="1"/>
          </p:cNvPicPr>
          <p:nvPr/>
        </p:nvPicPr>
        <p:blipFill>
          <a:blip r:embed="rId3"/>
          <a:stretch>
            <a:fillRect/>
          </a:stretch>
        </p:blipFill>
        <p:spPr>
          <a:xfrm>
            <a:off x="1064795" y="3254292"/>
            <a:ext cx="9200147" cy="3247022"/>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D2079A50-AC77-DB34-40D0-42C33BC80685}"/>
                  </a:ext>
                </a:extLst>
              </p14:cNvPr>
              <p14:cNvContentPartPr/>
              <p14:nvPr/>
            </p14:nvContentPartPr>
            <p14:xfrm>
              <a:off x="857513" y="1365692"/>
              <a:ext cx="3465720" cy="30600"/>
            </p14:xfrm>
          </p:contentPart>
        </mc:Choice>
        <mc:Fallback xmlns="">
          <p:pic>
            <p:nvPicPr>
              <p:cNvPr id="7" name="Ink 6">
                <a:extLst>
                  <a:ext uri="{FF2B5EF4-FFF2-40B4-BE49-F238E27FC236}">
                    <a16:creationId xmlns:a16="http://schemas.microsoft.com/office/drawing/2014/main" id="{D2079A50-AC77-DB34-40D0-42C33BC80685}"/>
                  </a:ext>
                </a:extLst>
              </p:cNvPr>
              <p:cNvPicPr/>
              <p:nvPr/>
            </p:nvPicPr>
            <p:blipFill>
              <a:blip r:embed="rId5"/>
              <a:stretch>
                <a:fillRect/>
              </a:stretch>
            </p:blipFill>
            <p:spPr>
              <a:xfrm>
                <a:off x="839873" y="1348052"/>
                <a:ext cx="3501360" cy="66240"/>
              </a:xfrm>
              <a:prstGeom prst="rect">
                <a:avLst/>
              </a:prstGeom>
            </p:spPr>
          </p:pic>
        </mc:Fallback>
      </mc:AlternateContent>
    </p:spTree>
    <p:extLst>
      <p:ext uri="{BB962C8B-B14F-4D97-AF65-F5344CB8AC3E}">
        <p14:creationId xmlns:p14="http://schemas.microsoft.com/office/powerpoint/2010/main" val="2011011592"/>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4650A2-B18A-8D6A-8099-D4A2C0636F55}"/>
              </a:ext>
            </a:extLst>
          </p:cNvPr>
          <p:cNvSpPr>
            <a:spLocks noGrp="1"/>
          </p:cNvSpPr>
          <p:nvPr>
            <p:ph type="title"/>
          </p:nvPr>
        </p:nvSpPr>
        <p:spPr>
          <a:xfrm>
            <a:off x="838200" y="556995"/>
            <a:ext cx="10515600" cy="1133693"/>
          </a:xfrm>
        </p:spPr>
        <p:txBody>
          <a:bodyPr>
            <a:normAutofit/>
          </a:bodyPr>
          <a:lstStyle/>
          <a:p>
            <a:r>
              <a:rPr lang="en-US" sz="5200"/>
              <a:t>Gun complexity</a:t>
            </a:r>
          </a:p>
        </p:txBody>
      </p:sp>
      <p:pic>
        <p:nvPicPr>
          <p:cNvPr id="4" name="Picture 3" descr="A pixelated object in a yellow background&#10;&#10;Description automatically generated">
            <a:extLst>
              <a:ext uri="{FF2B5EF4-FFF2-40B4-BE49-F238E27FC236}">
                <a16:creationId xmlns:a16="http://schemas.microsoft.com/office/drawing/2014/main" id="{B8DDB0D9-A8AE-9ACE-CDD4-2F216510A98E}"/>
              </a:ext>
            </a:extLst>
          </p:cNvPr>
          <p:cNvPicPr>
            <a:picLocks noChangeAspect="1"/>
          </p:cNvPicPr>
          <p:nvPr/>
        </p:nvPicPr>
        <p:blipFill>
          <a:blip r:embed="rId2"/>
          <a:stretch>
            <a:fillRect/>
          </a:stretch>
        </p:blipFill>
        <p:spPr>
          <a:xfrm>
            <a:off x="899668" y="2618698"/>
            <a:ext cx="1333485" cy="800091"/>
          </a:xfrm>
          <a:prstGeom prst="rect">
            <a:avLst/>
          </a:prstGeom>
        </p:spPr>
      </p:pic>
      <p:pic>
        <p:nvPicPr>
          <p:cNvPr id="5" name="Picture 4" descr="A pixelated video game&#10;&#10;Description automatically generated">
            <a:extLst>
              <a:ext uri="{FF2B5EF4-FFF2-40B4-BE49-F238E27FC236}">
                <a16:creationId xmlns:a16="http://schemas.microsoft.com/office/drawing/2014/main" id="{9BB9D01B-8490-45E1-1231-8755C27F0E2B}"/>
              </a:ext>
            </a:extLst>
          </p:cNvPr>
          <p:cNvPicPr>
            <a:picLocks noChangeAspect="1"/>
          </p:cNvPicPr>
          <p:nvPr/>
        </p:nvPicPr>
        <p:blipFill>
          <a:blip r:embed="rId3"/>
          <a:stretch>
            <a:fillRect/>
          </a:stretch>
        </p:blipFill>
        <p:spPr>
          <a:xfrm>
            <a:off x="9982908" y="2586614"/>
            <a:ext cx="1314435" cy="723892"/>
          </a:xfrm>
          <a:prstGeom prst="rect">
            <a:avLst/>
          </a:prstGeom>
        </p:spPr>
      </p:pic>
      <p:pic>
        <p:nvPicPr>
          <p:cNvPr id="6" name="Picture 5" descr="A pixelated object on a black background&#10;&#10;Description automatically generated">
            <a:extLst>
              <a:ext uri="{FF2B5EF4-FFF2-40B4-BE49-F238E27FC236}">
                <a16:creationId xmlns:a16="http://schemas.microsoft.com/office/drawing/2014/main" id="{3100E6DA-FB70-C090-8251-AF3CD5F593B1}"/>
              </a:ext>
            </a:extLst>
          </p:cNvPr>
          <p:cNvPicPr>
            <a:picLocks noChangeAspect="1"/>
          </p:cNvPicPr>
          <p:nvPr/>
        </p:nvPicPr>
        <p:blipFill>
          <a:blip r:embed="rId4"/>
          <a:stretch>
            <a:fillRect/>
          </a:stretch>
        </p:blipFill>
        <p:spPr>
          <a:xfrm>
            <a:off x="4351441" y="2588371"/>
            <a:ext cx="1498415" cy="800591"/>
          </a:xfrm>
          <a:prstGeom prst="rect">
            <a:avLst/>
          </a:prstGeom>
        </p:spPr>
      </p:pic>
      <p:pic>
        <p:nvPicPr>
          <p:cNvPr id="7" name="Picture 6" descr="A pixelated video game of an object&#10;&#10;Description automatically generated">
            <a:extLst>
              <a:ext uri="{FF2B5EF4-FFF2-40B4-BE49-F238E27FC236}">
                <a16:creationId xmlns:a16="http://schemas.microsoft.com/office/drawing/2014/main" id="{8C10E017-58C7-3B63-E7CF-EB4A68C13754}"/>
              </a:ext>
            </a:extLst>
          </p:cNvPr>
          <p:cNvPicPr>
            <a:picLocks noChangeAspect="1"/>
          </p:cNvPicPr>
          <p:nvPr/>
        </p:nvPicPr>
        <p:blipFill>
          <a:blip r:embed="rId5"/>
          <a:stretch>
            <a:fillRect/>
          </a:stretch>
        </p:blipFill>
        <p:spPr>
          <a:xfrm>
            <a:off x="5940594" y="2593383"/>
            <a:ext cx="1608704" cy="810618"/>
          </a:xfrm>
          <a:prstGeom prst="rect">
            <a:avLst/>
          </a:prstGeom>
        </p:spPr>
      </p:pic>
      <p:pic>
        <p:nvPicPr>
          <p:cNvPr id="8" name="Picture 7">
            <a:extLst>
              <a:ext uri="{FF2B5EF4-FFF2-40B4-BE49-F238E27FC236}">
                <a16:creationId xmlns:a16="http://schemas.microsoft.com/office/drawing/2014/main" id="{E81FBCB5-9453-D4D1-9E28-115463D527C6}"/>
              </a:ext>
            </a:extLst>
          </p:cNvPr>
          <p:cNvPicPr>
            <a:picLocks noChangeAspect="1"/>
          </p:cNvPicPr>
          <p:nvPr/>
        </p:nvPicPr>
        <p:blipFill>
          <a:blip r:embed="rId6"/>
          <a:stretch>
            <a:fillRect/>
          </a:stretch>
        </p:blipFill>
        <p:spPr>
          <a:xfrm>
            <a:off x="2354471" y="2721215"/>
            <a:ext cx="1371585" cy="695317"/>
          </a:xfrm>
          <a:prstGeom prst="rect">
            <a:avLst/>
          </a:prstGeom>
        </p:spPr>
      </p:pic>
      <p:pic>
        <p:nvPicPr>
          <p:cNvPr id="9" name="Picture 8" descr="A pixelated image of a video game&#10;&#10;Description automatically generated">
            <a:extLst>
              <a:ext uri="{FF2B5EF4-FFF2-40B4-BE49-F238E27FC236}">
                <a16:creationId xmlns:a16="http://schemas.microsoft.com/office/drawing/2014/main" id="{1019F2EE-122A-7441-F85D-6B44282C75A2}"/>
              </a:ext>
            </a:extLst>
          </p:cNvPr>
          <p:cNvPicPr>
            <a:picLocks noChangeAspect="1"/>
          </p:cNvPicPr>
          <p:nvPr/>
        </p:nvPicPr>
        <p:blipFill>
          <a:blip r:embed="rId7"/>
          <a:stretch>
            <a:fillRect/>
          </a:stretch>
        </p:blipFill>
        <p:spPr>
          <a:xfrm>
            <a:off x="8323823" y="2621456"/>
            <a:ext cx="1323960" cy="714367"/>
          </a:xfrm>
          <a:prstGeom prst="rect">
            <a:avLst/>
          </a:prstGeom>
        </p:spPr>
      </p:pic>
      <p:sp>
        <p:nvSpPr>
          <p:cNvPr id="10" name="TextBox 9">
            <a:extLst>
              <a:ext uri="{FF2B5EF4-FFF2-40B4-BE49-F238E27FC236}">
                <a16:creationId xmlns:a16="http://schemas.microsoft.com/office/drawing/2014/main" id="{9CE1AEEE-7C18-B007-24A3-5721A507E722}"/>
              </a:ext>
            </a:extLst>
          </p:cNvPr>
          <p:cNvSpPr txBox="1"/>
          <p:nvPr/>
        </p:nvSpPr>
        <p:spPr>
          <a:xfrm>
            <a:off x="1195441" y="3941154"/>
            <a:ext cx="2255896" cy="584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05256">
              <a:spcAft>
                <a:spcPts val="600"/>
              </a:spcAft>
            </a:pPr>
            <a:r>
              <a:rPr lang="en-US" sz="3168" kern="1200">
                <a:solidFill>
                  <a:schemeClr val="tx1"/>
                </a:solidFill>
                <a:latin typeface="+mn-lt"/>
                <a:ea typeface="+mn-ea"/>
                <a:cs typeface="+mn-cs"/>
              </a:rPr>
              <a:t>Basic firing</a:t>
            </a:r>
            <a:endParaRPr lang="en-US" sz="3200"/>
          </a:p>
        </p:txBody>
      </p:sp>
      <p:sp>
        <p:nvSpPr>
          <p:cNvPr id="12" name="TextBox 11">
            <a:extLst>
              <a:ext uri="{FF2B5EF4-FFF2-40B4-BE49-F238E27FC236}">
                <a16:creationId xmlns:a16="http://schemas.microsoft.com/office/drawing/2014/main" id="{01C26F48-EDD0-C262-5B92-41D2DC2114AE}"/>
              </a:ext>
            </a:extLst>
          </p:cNvPr>
          <p:cNvSpPr txBox="1"/>
          <p:nvPr/>
        </p:nvSpPr>
        <p:spPr>
          <a:xfrm>
            <a:off x="4544194" y="3700524"/>
            <a:ext cx="3007861" cy="10772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05256">
              <a:spcAft>
                <a:spcPts val="600"/>
              </a:spcAft>
            </a:pPr>
            <a:r>
              <a:rPr lang="en-US" sz="3168" kern="1200">
                <a:solidFill>
                  <a:schemeClr val="tx1"/>
                </a:solidFill>
                <a:latin typeface="+mn-lt"/>
                <a:ea typeface="+mn-ea"/>
                <a:cs typeface="+mn-cs"/>
              </a:rPr>
              <a:t>Changed pattern of fire</a:t>
            </a:r>
            <a:endParaRPr lang="en-US" sz="3200"/>
          </a:p>
        </p:txBody>
      </p:sp>
      <p:sp>
        <p:nvSpPr>
          <p:cNvPr id="13" name="TextBox 12">
            <a:extLst>
              <a:ext uri="{FF2B5EF4-FFF2-40B4-BE49-F238E27FC236}">
                <a16:creationId xmlns:a16="http://schemas.microsoft.com/office/drawing/2014/main" id="{CDD9F88C-C479-D621-8AC6-0614E4BCDFEB}"/>
              </a:ext>
            </a:extLst>
          </p:cNvPr>
          <p:cNvSpPr txBox="1"/>
          <p:nvPr/>
        </p:nvSpPr>
        <p:spPr>
          <a:xfrm>
            <a:off x="8695041" y="3780733"/>
            <a:ext cx="2255896" cy="10772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05256">
              <a:spcAft>
                <a:spcPts val="600"/>
              </a:spcAft>
            </a:pPr>
            <a:r>
              <a:rPr lang="en-US" sz="3168" kern="1200">
                <a:solidFill>
                  <a:schemeClr val="tx1"/>
                </a:solidFill>
                <a:latin typeface="+mn-lt"/>
                <a:ea typeface="+mn-ea"/>
                <a:cs typeface="+mn-cs"/>
              </a:rPr>
              <a:t>Special weapons</a:t>
            </a:r>
            <a:endParaRPr lang="en-US" sz="3200"/>
          </a:p>
        </p:txBody>
      </p:sp>
      <p:sp>
        <p:nvSpPr>
          <p:cNvPr id="14" name="TextBox 13">
            <a:extLst>
              <a:ext uri="{FF2B5EF4-FFF2-40B4-BE49-F238E27FC236}">
                <a16:creationId xmlns:a16="http://schemas.microsoft.com/office/drawing/2014/main" id="{7E8DFE43-530E-78BB-3619-D0AFBF7E5BB6}"/>
              </a:ext>
            </a:extLst>
          </p:cNvPr>
          <p:cNvSpPr txBox="1"/>
          <p:nvPr/>
        </p:nvSpPr>
        <p:spPr>
          <a:xfrm>
            <a:off x="1566411" y="4522674"/>
            <a:ext cx="1363563" cy="7078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05256">
              <a:spcAft>
                <a:spcPts val="600"/>
              </a:spcAft>
            </a:pPr>
            <a:r>
              <a:rPr lang="en-US" sz="1980" kern="1200">
                <a:solidFill>
                  <a:schemeClr val="tx1"/>
                </a:solidFill>
                <a:latin typeface="+mn-lt"/>
                <a:ea typeface="+mn-ea"/>
                <a:cs typeface="+mn-cs"/>
              </a:rPr>
              <a:t>Minor Stat tweaks</a:t>
            </a:r>
            <a:endParaRPr lang="en-US" sz="2000"/>
          </a:p>
        </p:txBody>
      </p:sp>
      <p:sp>
        <p:nvSpPr>
          <p:cNvPr id="16" name="TextBox 15">
            <a:extLst>
              <a:ext uri="{FF2B5EF4-FFF2-40B4-BE49-F238E27FC236}">
                <a16:creationId xmlns:a16="http://schemas.microsoft.com/office/drawing/2014/main" id="{BA914842-CC9C-F3A6-C51D-EB4ED62F7B78}"/>
              </a:ext>
            </a:extLst>
          </p:cNvPr>
          <p:cNvSpPr txBox="1"/>
          <p:nvPr/>
        </p:nvSpPr>
        <p:spPr>
          <a:xfrm>
            <a:off x="4714639" y="4723198"/>
            <a:ext cx="2255895" cy="101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05256">
              <a:spcAft>
                <a:spcPts val="600"/>
              </a:spcAft>
            </a:pPr>
            <a:r>
              <a:rPr lang="en-US" sz="1980" kern="1200">
                <a:solidFill>
                  <a:schemeClr val="tx1"/>
                </a:solidFill>
                <a:latin typeface="+mn-lt"/>
                <a:ea typeface="+mn-ea"/>
                <a:cs typeface="+mn-cs"/>
              </a:rPr>
              <a:t>Stat tweaks + different patterns of bullet spread</a:t>
            </a:r>
            <a:endParaRPr lang="en-US" sz="2000"/>
          </a:p>
        </p:txBody>
      </p:sp>
      <p:sp>
        <p:nvSpPr>
          <p:cNvPr id="17" name="TextBox 16">
            <a:extLst>
              <a:ext uri="{FF2B5EF4-FFF2-40B4-BE49-F238E27FC236}">
                <a16:creationId xmlns:a16="http://schemas.microsoft.com/office/drawing/2014/main" id="{DF0A4029-4063-9A3E-9987-FE0A8CD91B54}"/>
              </a:ext>
            </a:extLst>
          </p:cNvPr>
          <p:cNvSpPr txBox="1"/>
          <p:nvPr/>
        </p:nvSpPr>
        <p:spPr>
          <a:xfrm>
            <a:off x="8514570" y="4853539"/>
            <a:ext cx="2255895" cy="13234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05256">
              <a:spcAft>
                <a:spcPts val="600"/>
              </a:spcAft>
            </a:pPr>
            <a:r>
              <a:rPr lang="en-US" sz="1980" kern="1200">
                <a:solidFill>
                  <a:schemeClr val="tx1"/>
                </a:solidFill>
                <a:latin typeface="+mn-lt"/>
                <a:ea typeface="+mn-ea"/>
                <a:cs typeface="+mn-cs"/>
              </a:rPr>
              <a:t>Essentially coded in a new firing mode, with new sprites</a:t>
            </a:r>
            <a:endParaRPr lang="en-US" sz="2000"/>
          </a:p>
        </p:txBody>
      </p:sp>
      <p:sp>
        <p:nvSpPr>
          <p:cNvPr id="19" name="TextBox 18">
            <a:extLst>
              <a:ext uri="{FF2B5EF4-FFF2-40B4-BE49-F238E27FC236}">
                <a16:creationId xmlns:a16="http://schemas.microsoft.com/office/drawing/2014/main" id="{966B0533-D34B-0F78-3C7D-30B9D4777DFA}"/>
              </a:ext>
            </a:extLst>
          </p:cNvPr>
          <p:cNvSpPr txBox="1"/>
          <p:nvPr/>
        </p:nvSpPr>
        <p:spPr>
          <a:xfrm>
            <a:off x="894656" y="1825625"/>
            <a:ext cx="5614672" cy="369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05256">
              <a:spcAft>
                <a:spcPts val="600"/>
              </a:spcAft>
            </a:pPr>
            <a:r>
              <a:rPr lang="en-US" sz="1782" kern="1200">
                <a:solidFill>
                  <a:schemeClr val="tx1"/>
                </a:solidFill>
                <a:latin typeface="+mn-lt"/>
                <a:ea typeface="+mn-ea"/>
                <a:cs typeface="+mn-cs"/>
              </a:rPr>
              <a:t>The guns are separated into 3 categories of complexity</a:t>
            </a:r>
            <a:endParaRPr lang="en-US"/>
          </a:p>
        </p:txBody>
      </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198EF583-880D-06CB-68E6-6B663AA0CBDC}"/>
                  </a:ext>
                </a:extLst>
              </p14:cNvPr>
              <p14:cNvContentPartPr/>
              <p14:nvPr/>
            </p14:nvContentPartPr>
            <p14:xfrm>
              <a:off x="979913" y="1620212"/>
              <a:ext cx="4458600" cy="29520"/>
            </p14:xfrm>
          </p:contentPart>
        </mc:Choice>
        <mc:Fallback xmlns="">
          <p:pic>
            <p:nvPicPr>
              <p:cNvPr id="20" name="Ink 19">
                <a:extLst>
                  <a:ext uri="{FF2B5EF4-FFF2-40B4-BE49-F238E27FC236}">
                    <a16:creationId xmlns:a16="http://schemas.microsoft.com/office/drawing/2014/main" id="{198EF583-880D-06CB-68E6-6B663AA0CBDC}"/>
                  </a:ext>
                </a:extLst>
              </p:cNvPr>
              <p:cNvPicPr/>
              <p:nvPr/>
            </p:nvPicPr>
            <p:blipFill>
              <a:blip r:embed="rId9"/>
              <a:stretch>
                <a:fillRect/>
              </a:stretch>
            </p:blipFill>
            <p:spPr>
              <a:xfrm>
                <a:off x="962273" y="1602212"/>
                <a:ext cx="4494240" cy="65160"/>
              </a:xfrm>
              <a:prstGeom prst="rect">
                <a:avLst/>
              </a:prstGeom>
            </p:spPr>
          </p:pic>
        </mc:Fallback>
      </mc:AlternateContent>
    </p:spTree>
    <p:extLst>
      <p:ext uri="{BB962C8B-B14F-4D97-AF65-F5344CB8AC3E}">
        <p14:creationId xmlns:p14="http://schemas.microsoft.com/office/powerpoint/2010/main" val="396475318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4DF55BE-B4AB-4BA1-BDE1-E9F7FB3F11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0AE6BF-D49A-FBA0-935C-87B1620090FA}"/>
              </a:ext>
            </a:extLst>
          </p:cNvPr>
          <p:cNvSpPr>
            <a:spLocks noGrp="1"/>
          </p:cNvSpPr>
          <p:nvPr>
            <p:ph type="title"/>
          </p:nvPr>
        </p:nvSpPr>
        <p:spPr>
          <a:xfrm>
            <a:off x="841249" y="539578"/>
            <a:ext cx="5981278" cy="1684638"/>
          </a:xfrm>
        </p:spPr>
        <p:txBody>
          <a:bodyPr vert="horz" lIns="91440" tIns="45720" rIns="91440" bIns="45720" rtlCol="0" anchor="ctr">
            <a:normAutofit/>
          </a:bodyPr>
          <a:lstStyle/>
          <a:p>
            <a:r>
              <a:rPr lang="en-US" sz="4000"/>
              <a:t>3. Zombies	</a:t>
            </a:r>
          </a:p>
        </p:txBody>
      </p:sp>
      <p:sp>
        <p:nvSpPr>
          <p:cNvPr id="3" name="TextBox 2">
            <a:extLst>
              <a:ext uri="{FF2B5EF4-FFF2-40B4-BE49-F238E27FC236}">
                <a16:creationId xmlns:a16="http://schemas.microsoft.com/office/drawing/2014/main" id="{504EDD34-29EA-E70D-19A6-802E7E83E4F4}"/>
              </a:ext>
            </a:extLst>
          </p:cNvPr>
          <p:cNvSpPr txBox="1"/>
          <p:nvPr/>
        </p:nvSpPr>
        <p:spPr>
          <a:xfrm>
            <a:off x="838201" y="1950957"/>
            <a:ext cx="5981278" cy="3690551"/>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2000"/>
              <a:t>Zombies track player's vector position by subtracting their current distance from themselves to player. </a:t>
            </a:r>
            <a:endParaRPr lang="en-US"/>
          </a:p>
          <a:p>
            <a:pPr marL="285750" indent="-228600">
              <a:lnSpc>
                <a:spcPct val="90000"/>
              </a:lnSpc>
              <a:spcAft>
                <a:spcPts val="600"/>
              </a:spcAft>
              <a:buFont typeface="Arial" panose="020B0604020202020204" pitchFamily="34" charset="0"/>
              <a:buChar char="•"/>
            </a:pPr>
            <a:endParaRPr lang="en-US" sz="2000"/>
          </a:p>
          <a:p>
            <a:pPr marL="285750" indent="-228600">
              <a:lnSpc>
                <a:spcPct val="90000"/>
              </a:lnSpc>
              <a:spcAft>
                <a:spcPts val="600"/>
              </a:spcAft>
              <a:buFont typeface="Arial" panose="020B0604020202020204" pitchFamily="34" charset="0"/>
              <a:buChar char="•"/>
            </a:pPr>
            <a:r>
              <a:rPr lang="en-US" sz="2000"/>
              <a:t>Depending on the value given, they will move accordingly in the frame towards the player. Getting closer to the player makes the zombies speed up and track the player faster</a:t>
            </a:r>
            <a:endParaRPr lang="en-US"/>
          </a:p>
        </p:txBody>
      </p:sp>
      <p:pic>
        <p:nvPicPr>
          <p:cNvPr id="5" name="Content Placeholder 4">
            <a:extLst>
              <a:ext uri="{FF2B5EF4-FFF2-40B4-BE49-F238E27FC236}">
                <a16:creationId xmlns:a16="http://schemas.microsoft.com/office/drawing/2014/main" id="{BB5F9C24-51E5-9623-9CA0-79C71BF8FFA8}"/>
              </a:ext>
            </a:extLst>
          </p:cNvPr>
          <p:cNvPicPr>
            <a:picLocks noGrp="1" noChangeAspect="1"/>
          </p:cNvPicPr>
          <p:nvPr>
            <p:ph idx="1"/>
          </p:nvPr>
        </p:nvPicPr>
        <p:blipFill>
          <a:blip r:embed="rId2"/>
          <a:stretch>
            <a:fillRect/>
          </a:stretch>
        </p:blipFill>
        <p:spPr>
          <a:xfrm>
            <a:off x="4344135" y="4591369"/>
            <a:ext cx="7364985" cy="1653947"/>
          </a:xfrm>
          <a:prstGeom prst="rect">
            <a:avLst/>
          </a:prstGeom>
        </p:spPr>
      </p:pic>
      <p:pic>
        <p:nvPicPr>
          <p:cNvPr id="4" name="Picture 3" descr="Swarm of zombies tracking the player">
            <a:extLst>
              <a:ext uri="{FF2B5EF4-FFF2-40B4-BE49-F238E27FC236}">
                <a16:creationId xmlns:a16="http://schemas.microsoft.com/office/drawing/2014/main" id="{0846FB73-5289-3F8A-35A6-600C07CC1403}"/>
              </a:ext>
            </a:extLst>
          </p:cNvPr>
          <p:cNvPicPr>
            <a:picLocks noChangeAspect="1"/>
          </p:cNvPicPr>
          <p:nvPr/>
        </p:nvPicPr>
        <p:blipFill>
          <a:blip r:embed="rId3"/>
          <a:stretch>
            <a:fillRect/>
          </a:stretch>
        </p:blipFill>
        <p:spPr>
          <a:xfrm>
            <a:off x="7745202" y="386225"/>
            <a:ext cx="3272174" cy="3138616"/>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E3928F07-B21F-575C-BF43-35233AC6516D}"/>
                  </a:ext>
                </a:extLst>
              </p14:cNvPr>
              <p14:cNvContentPartPr/>
              <p14:nvPr/>
            </p14:nvContentPartPr>
            <p14:xfrm>
              <a:off x="876593" y="1742252"/>
              <a:ext cx="2808720" cy="20880"/>
            </p14:xfrm>
          </p:contentPart>
        </mc:Choice>
        <mc:Fallback xmlns="">
          <p:pic>
            <p:nvPicPr>
              <p:cNvPr id="8" name="Ink 7">
                <a:extLst>
                  <a:ext uri="{FF2B5EF4-FFF2-40B4-BE49-F238E27FC236}">
                    <a16:creationId xmlns:a16="http://schemas.microsoft.com/office/drawing/2014/main" id="{E3928F07-B21F-575C-BF43-35233AC6516D}"/>
                  </a:ext>
                </a:extLst>
              </p:cNvPr>
              <p:cNvPicPr/>
              <p:nvPr/>
            </p:nvPicPr>
            <p:blipFill>
              <a:blip r:embed="rId5"/>
              <a:stretch>
                <a:fillRect/>
              </a:stretch>
            </p:blipFill>
            <p:spPr>
              <a:xfrm>
                <a:off x="858953" y="1724252"/>
                <a:ext cx="2844360" cy="56520"/>
              </a:xfrm>
              <a:prstGeom prst="rect">
                <a:avLst/>
              </a:prstGeom>
            </p:spPr>
          </p:pic>
        </mc:Fallback>
      </mc:AlternateContent>
    </p:spTree>
    <p:extLst>
      <p:ext uri="{BB962C8B-B14F-4D97-AF65-F5344CB8AC3E}">
        <p14:creationId xmlns:p14="http://schemas.microsoft.com/office/powerpoint/2010/main" val="49061177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Slide Background">
            <a:extLst>
              <a:ext uri="{FF2B5EF4-FFF2-40B4-BE49-F238E27FC236}">
                <a16:creationId xmlns:a16="http://schemas.microsoft.com/office/drawing/2014/main" id="{AF6CB648-9554-488A-B457-99CAAD1DA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477B3D0A-9C0E-8E65-3091-732A717D34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1" cy="1696413"/>
          </a:xfrm>
          <a:prstGeom prst="rect">
            <a:avLst/>
          </a:prstGeom>
          <a:ln>
            <a:noFill/>
          </a:ln>
          <a:effectLst>
            <a:outerShdw blurRad="304800" dist="114300" dir="5460000" sx="92000" sy="92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0AD455-9E75-A352-DFB0-00B838DD8809}"/>
              </a:ext>
            </a:extLst>
          </p:cNvPr>
          <p:cNvSpPr>
            <a:spLocks noGrp="1"/>
          </p:cNvSpPr>
          <p:nvPr>
            <p:ph type="title"/>
          </p:nvPr>
        </p:nvSpPr>
        <p:spPr>
          <a:xfrm>
            <a:off x="758952" y="234057"/>
            <a:ext cx="10124189" cy="1228299"/>
          </a:xfrm>
        </p:spPr>
        <p:txBody>
          <a:bodyPr>
            <a:normAutofit/>
          </a:bodyPr>
          <a:lstStyle/>
          <a:p>
            <a:r>
              <a:rPr lang="en-US" sz="4000"/>
              <a:t>4. Sprites</a:t>
            </a:r>
          </a:p>
        </p:txBody>
      </p:sp>
      <p:sp>
        <p:nvSpPr>
          <p:cNvPr id="3" name="Content Placeholder 2">
            <a:extLst>
              <a:ext uri="{FF2B5EF4-FFF2-40B4-BE49-F238E27FC236}">
                <a16:creationId xmlns:a16="http://schemas.microsoft.com/office/drawing/2014/main" id="{0405CDB2-76E6-EA5C-156F-5F3DB362B058}"/>
              </a:ext>
            </a:extLst>
          </p:cNvPr>
          <p:cNvSpPr>
            <a:spLocks noGrp="1"/>
          </p:cNvSpPr>
          <p:nvPr>
            <p:ph idx="1"/>
          </p:nvPr>
        </p:nvSpPr>
        <p:spPr>
          <a:xfrm>
            <a:off x="775302" y="2223110"/>
            <a:ext cx="5725263" cy="2229272"/>
          </a:xfrm>
        </p:spPr>
        <p:txBody>
          <a:bodyPr vert="horz" lIns="91440" tIns="45720" rIns="91440" bIns="45720" rtlCol="0" anchor="ctr">
            <a:normAutofit/>
          </a:bodyPr>
          <a:lstStyle/>
          <a:p>
            <a:r>
              <a:rPr lang="en-US" sz="2000" dirty="0"/>
              <a:t>Handled through </a:t>
            </a:r>
            <a:r>
              <a:rPr lang="en-US" sz="2000" dirty="0" err="1"/>
              <a:t>spritesheets</a:t>
            </a:r>
            <a:r>
              <a:rPr lang="en-US" sz="2000" dirty="0"/>
              <a:t>, which contain animations of sprites spliced into different locations of the image</a:t>
            </a:r>
          </a:p>
          <a:p>
            <a:r>
              <a:rPr lang="en-US" sz="2000" dirty="0"/>
              <a:t>Take the frame </a:t>
            </a:r>
            <a:r>
              <a:rPr lang="en-US" sz="2000" dirty="0" err="1"/>
              <a:t>centre</a:t>
            </a:r>
            <a:r>
              <a:rPr lang="en-US" sz="2000" dirty="0"/>
              <a:t> along with the dimensions of which part of the </a:t>
            </a:r>
            <a:r>
              <a:rPr lang="en-US" sz="2000" dirty="0" err="1"/>
              <a:t>spritesheet</a:t>
            </a:r>
            <a:r>
              <a:rPr lang="en-US" sz="2000" dirty="0"/>
              <a:t> we want on screen, then draw the image with said specific dimensions. </a:t>
            </a:r>
          </a:p>
        </p:txBody>
      </p:sp>
      <p:pic>
        <p:nvPicPr>
          <p:cNvPr id="10" name="Picture 9">
            <a:extLst>
              <a:ext uri="{FF2B5EF4-FFF2-40B4-BE49-F238E27FC236}">
                <a16:creationId xmlns:a16="http://schemas.microsoft.com/office/drawing/2014/main" id="{E2565D65-44BC-A728-DEEB-9E19031B2640}"/>
              </a:ext>
            </a:extLst>
          </p:cNvPr>
          <p:cNvPicPr>
            <a:picLocks noChangeAspect="1"/>
          </p:cNvPicPr>
          <p:nvPr/>
        </p:nvPicPr>
        <p:blipFill>
          <a:blip r:embed="rId2"/>
          <a:stretch>
            <a:fillRect/>
          </a:stretch>
        </p:blipFill>
        <p:spPr>
          <a:xfrm>
            <a:off x="4095509" y="1221058"/>
            <a:ext cx="7442061" cy="1060494"/>
          </a:xfrm>
          <a:prstGeom prst="rect">
            <a:avLst/>
          </a:prstGeom>
        </p:spPr>
      </p:pic>
      <p:pic>
        <p:nvPicPr>
          <p:cNvPr id="4" name="Picture 3" descr="A screenshot of a video game&#10;&#10;Description automatically generated">
            <a:extLst>
              <a:ext uri="{FF2B5EF4-FFF2-40B4-BE49-F238E27FC236}">
                <a16:creationId xmlns:a16="http://schemas.microsoft.com/office/drawing/2014/main" id="{8CE25086-E7F0-F8F4-F5D2-94E309A52AE7}"/>
              </a:ext>
            </a:extLst>
          </p:cNvPr>
          <p:cNvPicPr>
            <a:picLocks noChangeAspect="1"/>
          </p:cNvPicPr>
          <p:nvPr/>
        </p:nvPicPr>
        <p:blipFill>
          <a:blip r:embed="rId3"/>
          <a:stretch>
            <a:fillRect/>
          </a:stretch>
        </p:blipFill>
        <p:spPr>
          <a:xfrm>
            <a:off x="1095155" y="4450166"/>
            <a:ext cx="2373909" cy="2224607"/>
          </a:xfrm>
          <a:prstGeom prst="rect">
            <a:avLst/>
          </a:prstGeom>
        </p:spPr>
      </p:pic>
      <p:pic>
        <p:nvPicPr>
          <p:cNvPr id="8" name="Picture 7">
            <a:extLst>
              <a:ext uri="{FF2B5EF4-FFF2-40B4-BE49-F238E27FC236}">
                <a16:creationId xmlns:a16="http://schemas.microsoft.com/office/drawing/2014/main" id="{11C4523D-9672-2705-78BD-25E7774D9E06}"/>
              </a:ext>
            </a:extLst>
          </p:cNvPr>
          <p:cNvPicPr>
            <a:picLocks noChangeAspect="1"/>
          </p:cNvPicPr>
          <p:nvPr/>
        </p:nvPicPr>
        <p:blipFill>
          <a:blip r:embed="rId4"/>
          <a:stretch>
            <a:fillRect/>
          </a:stretch>
        </p:blipFill>
        <p:spPr>
          <a:xfrm>
            <a:off x="6354230" y="2449357"/>
            <a:ext cx="5516222" cy="3894882"/>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F1DEA0E6-1819-A0F4-335D-B7436E164DD2}"/>
                  </a:ext>
                </a:extLst>
              </p14:cNvPr>
              <p14:cNvContentPartPr/>
              <p14:nvPr/>
            </p14:nvContentPartPr>
            <p14:xfrm>
              <a:off x="923393" y="1290251"/>
              <a:ext cx="2460960" cy="20160"/>
            </p14:xfrm>
          </p:contentPart>
        </mc:Choice>
        <mc:Fallback xmlns="">
          <p:pic>
            <p:nvPicPr>
              <p:cNvPr id="5" name="Ink 4">
                <a:extLst>
                  <a:ext uri="{FF2B5EF4-FFF2-40B4-BE49-F238E27FC236}">
                    <a16:creationId xmlns:a16="http://schemas.microsoft.com/office/drawing/2014/main" id="{F1DEA0E6-1819-A0F4-335D-B7436E164DD2}"/>
                  </a:ext>
                </a:extLst>
              </p:cNvPr>
              <p:cNvPicPr/>
              <p:nvPr/>
            </p:nvPicPr>
            <p:blipFill>
              <a:blip r:embed="rId6"/>
              <a:stretch>
                <a:fillRect/>
              </a:stretch>
            </p:blipFill>
            <p:spPr>
              <a:xfrm>
                <a:off x="905753" y="1272611"/>
                <a:ext cx="2496600" cy="55800"/>
              </a:xfrm>
              <a:prstGeom prst="rect">
                <a:avLst/>
              </a:prstGeom>
            </p:spPr>
          </p:pic>
        </mc:Fallback>
      </mc:AlternateContent>
    </p:spTree>
    <p:extLst>
      <p:ext uri="{BB962C8B-B14F-4D97-AF65-F5344CB8AC3E}">
        <p14:creationId xmlns:p14="http://schemas.microsoft.com/office/powerpoint/2010/main" val="3478088543"/>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4F7F47-3DF6-6E57-3A44-F7B4C629B05F}"/>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a:latin typeface="+mj-lt"/>
                <a:ea typeface="+mj-ea"/>
                <a:cs typeface="+mj-cs"/>
              </a:rPr>
              <a:t>5. Player collision</a:t>
            </a:r>
          </a:p>
        </p:txBody>
      </p:sp>
      <p:sp>
        <p:nvSpPr>
          <p:cNvPr id="2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21DB53A-986F-2154-9BB1-76C4F162370B}"/>
              </a:ext>
            </a:extLst>
          </p:cNvPr>
          <p:cNvSpPr txBox="1"/>
          <p:nvPr/>
        </p:nvSpPr>
        <p:spPr>
          <a:xfrm>
            <a:off x="630936" y="2807208"/>
            <a:ext cx="3429000" cy="341071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2000"/>
              <a:t>Handler is used in the interaction class to check whether a zombie is within range of player's hitbox by subtracting the length between both objects on frame. If it is considered colliding, then various events can happen, including removing health from the player.</a:t>
            </a:r>
          </a:p>
          <a:p>
            <a:pPr marL="285750" indent="-228600">
              <a:lnSpc>
                <a:spcPct val="90000"/>
              </a:lnSpc>
              <a:spcAft>
                <a:spcPts val="600"/>
              </a:spcAft>
              <a:buFont typeface="Arial" panose="020B0604020202020204" pitchFamily="34" charset="0"/>
              <a:buChar char="•"/>
            </a:pPr>
            <a:endParaRPr lang="en-US" sz="2000"/>
          </a:p>
        </p:txBody>
      </p:sp>
      <p:pic>
        <p:nvPicPr>
          <p:cNvPr id="8" name="Picture 7" descr="A screen shot of a computer&#10;&#10;Description automatically generated">
            <a:extLst>
              <a:ext uri="{FF2B5EF4-FFF2-40B4-BE49-F238E27FC236}">
                <a16:creationId xmlns:a16="http://schemas.microsoft.com/office/drawing/2014/main" id="{5DE09C09-A4F8-257F-ADF2-7153A4B1373B}"/>
              </a:ext>
            </a:extLst>
          </p:cNvPr>
          <p:cNvPicPr>
            <a:picLocks noChangeAspect="1"/>
          </p:cNvPicPr>
          <p:nvPr/>
        </p:nvPicPr>
        <p:blipFill>
          <a:blip r:embed="rId2"/>
          <a:stretch>
            <a:fillRect/>
          </a:stretch>
        </p:blipFill>
        <p:spPr>
          <a:xfrm>
            <a:off x="4316649" y="867277"/>
            <a:ext cx="5246044" cy="1334080"/>
          </a:xfrm>
          <a:prstGeom prst="rect">
            <a:avLst/>
          </a:prstGeom>
        </p:spPr>
      </p:pic>
      <p:sp>
        <p:nvSpPr>
          <p:cNvPr id="9" name="TextBox 8">
            <a:extLst>
              <a:ext uri="{FF2B5EF4-FFF2-40B4-BE49-F238E27FC236}">
                <a16:creationId xmlns:a16="http://schemas.microsoft.com/office/drawing/2014/main" id="{D66F6E0F-C063-771A-BDE0-2CB25C9F2E96}"/>
              </a:ext>
            </a:extLst>
          </p:cNvPr>
          <p:cNvSpPr txBox="1"/>
          <p:nvPr/>
        </p:nvSpPr>
        <p:spPr>
          <a:xfrm>
            <a:off x="4626074" y="3718207"/>
            <a:ext cx="5894483" cy="9559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62890" indent="-262890" defTabSz="841248">
              <a:spcAft>
                <a:spcPts val="600"/>
              </a:spcAft>
              <a:buFont typeface="Arial"/>
              <a:buChar char="•"/>
            </a:pPr>
            <a:r>
              <a:rPr lang="en-US" sz="1656" kern="1200">
                <a:solidFill>
                  <a:schemeClr val="tx1"/>
                </a:solidFill>
                <a:latin typeface="+mn-lt"/>
                <a:ea typeface="+mn-ea"/>
                <a:cs typeface="+mn-cs"/>
              </a:rPr>
              <a:t>Similar handler is used for checking whether bullets collide with zombies</a:t>
            </a:r>
          </a:p>
          <a:p>
            <a:pPr marL="285750" indent="-285750" algn="l">
              <a:spcAft>
                <a:spcPts val="600"/>
              </a:spcAft>
              <a:buFont typeface="Arial"/>
              <a:buChar char="•"/>
            </a:pPr>
            <a:endParaRPr lang="en-US"/>
          </a:p>
        </p:txBody>
      </p:sp>
      <p:pic>
        <p:nvPicPr>
          <p:cNvPr id="10" name="Picture 9" descr="A screen shot of a computer&#10;&#10;Description automatically generated">
            <a:extLst>
              <a:ext uri="{FF2B5EF4-FFF2-40B4-BE49-F238E27FC236}">
                <a16:creationId xmlns:a16="http://schemas.microsoft.com/office/drawing/2014/main" id="{F8BD2398-D2E5-6374-A065-28DD5F7D179A}"/>
              </a:ext>
            </a:extLst>
          </p:cNvPr>
          <p:cNvPicPr>
            <a:picLocks noChangeAspect="1"/>
          </p:cNvPicPr>
          <p:nvPr/>
        </p:nvPicPr>
        <p:blipFill>
          <a:blip r:embed="rId3"/>
          <a:stretch>
            <a:fillRect/>
          </a:stretch>
        </p:blipFill>
        <p:spPr>
          <a:xfrm>
            <a:off x="4055590" y="4455686"/>
            <a:ext cx="5413498" cy="1334080"/>
          </a:xfrm>
          <a:prstGeom prst="rect">
            <a:avLst/>
          </a:prstGeom>
        </p:spPr>
      </p:pic>
      <p:pic>
        <p:nvPicPr>
          <p:cNvPr id="12" name="Picture 11" descr="Player getting hit by zombie">
            <a:extLst>
              <a:ext uri="{FF2B5EF4-FFF2-40B4-BE49-F238E27FC236}">
                <a16:creationId xmlns:a16="http://schemas.microsoft.com/office/drawing/2014/main" id="{09FCFADD-5DF0-F1DA-2B21-616659F42C09}"/>
              </a:ext>
            </a:extLst>
          </p:cNvPr>
          <p:cNvPicPr>
            <a:picLocks noChangeAspect="1"/>
          </p:cNvPicPr>
          <p:nvPr/>
        </p:nvPicPr>
        <p:blipFill>
          <a:blip r:embed="rId4"/>
          <a:stretch>
            <a:fillRect/>
          </a:stretch>
        </p:blipFill>
        <p:spPr>
          <a:xfrm>
            <a:off x="9819406" y="383217"/>
            <a:ext cx="1810552" cy="2662918"/>
          </a:xfrm>
          <a:prstGeom prst="rect">
            <a:avLst/>
          </a:prstGeom>
        </p:spPr>
      </p:pic>
      <p:pic>
        <p:nvPicPr>
          <p:cNvPr id="15" name="Picture 14" descr="Bullets colliding with zombie">
            <a:extLst>
              <a:ext uri="{FF2B5EF4-FFF2-40B4-BE49-F238E27FC236}">
                <a16:creationId xmlns:a16="http://schemas.microsoft.com/office/drawing/2014/main" id="{C9BE6D9B-110F-558D-A254-2C7518917020}"/>
              </a:ext>
            </a:extLst>
          </p:cNvPr>
          <p:cNvPicPr>
            <a:picLocks noChangeAspect="1"/>
          </p:cNvPicPr>
          <p:nvPr/>
        </p:nvPicPr>
        <p:blipFill>
          <a:blip r:embed="rId5"/>
          <a:stretch>
            <a:fillRect/>
          </a:stretch>
        </p:blipFill>
        <p:spPr>
          <a:xfrm>
            <a:off x="9414637" y="4193184"/>
            <a:ext cx="2206879" cy="2147543"/>
          </a:xfrm>
          <a:prstGeom prst="rect">
            <a:avLst/>
          </a:prstGeom>
        </p:spPr>
      </p:pic>
    </p:spTree>
    <p:extLst>
      <p:ext uri="{BB962C8B-B14F-4D97-AF65-F5344CB8AC3E}">
        <p14:creationId xmlns:p14="http://schemas.microsoft.com/office/powerpoint/2010/main" val="73253704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02817C-C99A-F355-E8DD-595C106B40AE}"/>
              </a:ext>
            </a:extLst>
          </p:cNvPr>
          <p:cNvSpPr>
            <a:spLocks noGrp="1"/>
          </p:cNvSpPr>
          <p:nvPr>
            <p:ph type="title"/>
          </p:nvPr>
        </p:nvSpPr>
        <p:spPr>
          <a:xfrm>
            <a:off x="838200" y="365125"/>
            <a:ext cx="10515600" cy="1325563"/>
          </a:xfrm>
        </p:spPr>
        <p:txBody>
          <a:bodyPr>
            <a:normAutofit/>
          </a:bodyPr>
          <a:lstStyle/>
          <a:p>
            <a:r>
              <a:rPr lang="en-US" sz="5400"/>
              <a:t>Aims &amp; Objectives</a:t>
            </a:r>
            <a:endParaRPr lang="en-GB" sz="5400" dirty="0"/>
          </a:p>
        </p:txBody>
      </p:sp>
      <p:sp>
        <p:nvSpPr>
          <p:cNvPr id="8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Content Placeholder 2">
            <a:extLst>
              <a:ext uri="{FF2B5EF4-FFF2-40B4-BE49-F238E27FC236}">
                <a16:creationId xmlns:a16="http://schemas.microsoft.com/office/drawing/2014/main" id="{9595108B-2F6F-10A7-BF5F-23D796E8287A}"/>
              </a:ext>
            </a:extLst>
          </p:cNvPr>
          <p:cNvSpPr>
            <a:spLocks noGrp="1"/>
          </p:cNvSpPr>
          <p:nvPr>
            <p:ph idx="1"/>
          </p:nvPr>
        </p:nvSpPr>
        <p:spPr>
          <a:xfrm>
            <a:off x="838200" y="1929384"/>
            <a:ext cx="10515600" cy="4251960"/>
          </a:xfrm>
        </p:spPr>
        <p:txBody>
          <a:bodyPr vert="horz" lIns="91440" tIns="45720" rIns="91440" bIns="45720" rtlCol="0">
            <a:normAutofit/>
          </a:bodyPr>
          <a:lstStyle/>
          <a:p>
            <a:pPr marL="0" indent="0">
              <a:buNone/>
            </a:pPr>
            <a:r>
              <a:rPr lang="en-US" sz="2200" dirty="0"/>
              <a:t>“</a:t>
            </a:r>
            <a:r>
              <a:rPr lang="en-US" sz="2200" dirty="0" err="1"/>
              <a:t>Zombrena</a:t>
            </a:r>
            <a:r>
              <a:rPr lang="en-US" sz="2200" dirty="0"/>
              <a:t>” is a game where your survival skills will be put to test against different zombies and bosses.</a:t>
            </a:r>
          </a:p>
          <a:p>
            <a:pPr marL="0" indent="0">
              <a:buNone/>
            </a:pPr>
            <a:r>
              <a:rPr lang="en-GB" sz="2200" dirty="0"/>
              <a:t>1. </a:t>
            </a:r>
            <a:r>
              <a:rPr lang="en-GB" sz="2200" b="1" dirty="0"/>
              <a:t>Survive</a:t>
            </a:r>
          </a:p>
          <a:p>
            <a:pPr marL="0" indent="0">
              <a:buNone/>
            </a:pPr>
            <a:r>
              <a:rPr lang="en-GB" sz="2200" dirty="0"/>
              <a:t>     - Primary Objective: survive 10 intense waves</a:t>
            </a:r>
          </a:p>
          <a:p>
            <a:pPr marL="0" indent="0">
              <a:buNone/>
            </a:pPr>
            <a:r>
              <a:rPr lang="en-GB" sz="2200" dirty="0"/>
              <a:t>2. </a:t>
            </a:r>
            <a:r>
              <a:rPr lang="en-GB" sz="2200" b="1" dirty="0"/>
              <a:t>Eliminate</a:t>
            </a:r>
            <a:r>
              <a:rPr lang="en-GB" sz="2200" dirty="0"/>
              <a:t> </a:t>
            </a:r>
          </a:p>
          <a:p>
            <a:pPr marL="0" indent="0">
              <a:buNone/>
            </a:pPr>
            <a:r>
              <a:rPr lang="en-GB" sz="2200" dirty="0"/>
              <a:t>     - Goal: Eliminate zombies to create safe zones</a:t>
            </a:r>
          </a:p>
          <a:p>
            <a:pPr marL="0" indent="0">
              <a:buNone/>
            </a:pPr>
            <a:r>
              <a:rPr lang="en-GB" sz="2200" dirty="0"/>
              <a:t>3. </a:t>
            </a:r>
            <a:r>
              <a:rPr lang="en-GB" sz="2200" b="1" dirty="0"/>
              <a:t>Upgrade Weapons</a:t>
            </a:r>
          </a:p>
          <a:p>
            <a:pPr marL="0" indent="0">
              <a:buNone/>
            </a:pPr>
            <a:r>
              <a:rPr lang="en-GB" sz="2200" dirty="0"/>
              <a:t>     - Progression: pickup new weapons every wave to improve your ability to eliminate more zombies</a:t>
            </a:r>
          </a:p>
          <a:p>
            <a:endParaRPr lang="en-US" sz="2200" dirty="0"/>
          </a:p>
          <a:p>
            <a:endParaRPr lang="en-GB" sz="2200" dirty="0"/>
          </a:p>
        </p:txBody>
      </p:sp>
    </p:spTree>
    <p:extLst>
      <p:ext uri="{BB962C8B-B14F-4D97-AF65-F5344CB8AC3E}">
        <p14:creationId xmlns:p14="http://schemas.microsoft.com/office/powerpoint/2010/main" val="3919676729"/>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B7624-A814-487B-400C-FACE1AE7125F}"/>
              </a:ext>
            </a:extLst>
          </p:cNvPr>
          <p:cNvSpPr>
            <a:spLocks noGrp="1"/>
          </p:cNvSpPr>
          <p:nvPr>
            <p:ph type="title"/>
          </p:nvPr>
        </p:nvSpPr>
        <p:spPr/>
        <p:txBody>
          <a:bodyPr/>
          <a:lstStyle/>
          <a:p>
            <a:r>
              <a:rPr lang="en-US"/>
              <a:t>Summary</a:t>
            </a:r>
            <a:endParaRPr lang="en-GB"/>
          </a:p>
        </p:txBody>
      </p:sp>
      <p:sp>
        <p:nvSpPr>
          <p:cNvPr id="3" name="Content Placeholder 2">
            <a:extLst>
              <a:ext uri="{FF2B5EF4-FFF2-40B4-BE49-F238E27FC236}">
                <a16:creationId xmlns:a16="http://schemas.microsoft.com/office/drawing/2014/main" id="{6D9875AE-DCA3-C652-2AD0-1D6D8D60206A}"/>
              </a:ext>
            </a:extLst>
          </p:cNvPr>
          <p:cNvSpPr>
            <a:spLocks noGrp="1"/>
          </p:cNvSpPr>
          <p:nvPr>
            <p:ph idx="1"/>
          </p:nvPr>
        </p:nvSpPr>
        <p:spPr/>
        <p:txBody>
          <a:bodyPr/>
          <a:lstStyle/>
          <a:p>
            <a:r>
              <a:rPr lang="en-US"/>
              <a:t>Survival challenge</a:t>
            </a:r>
          </a:p>
          <a:p>
            <a:pPr lvl="1"/>
            <a:r>
              <a:rPr lang="en-US"/>
              <a:t>Survive all 10 waves and win </a:t>
            </a:r>
          </a:p>
          <a:p>
            <a:r>
              <a:rPr lang="en-US"/>
              <a:t>Strategic combat </a:t>
            </a:r>
          </a:p>
          <a:p>
            <a:pPr lvl="1"/>
            <a:r>
              <a:rPr lang="en-US"/>
              <a:t>Kill zombies and bosses </a:t>
            </a:r>
          </a:p>
          <a:p>
            <a:r>
              <a:rPr lang="en-US"/>
              <a:t>Weapon evolution </a:t>
            </a:r>
          </a:p>
          <a:p>
            <a:pPr lvl="1"/>
            <a:r>
              <a:rPr lang="en-US"/>
              <a:t>Each wave generates a random weapon</a:t>
            </a:r>
          </a:p>
          <a:p>
            <a:endParaRPr lang="en-GB"/>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8EDEA765-6B1E-1BD1-B183-18055F459DE4}"/>
                  </a:ext>
                </a:extLst>
              </p14:cNvPr>
              <p14:cNvContentPartPr/>
              <p14:nvPr/>
            </p14:nvContentPartPr>
            <p14:xfrm>
              <a:off x="876593" y="1516532"/>
              <a:ext cx="2346480" cy="20160"/>
            </p14:xfrm>
          </p:contentPart>
        </mc:Choice>
        <mc:Fallback xmlns="">
          <p:pic>
            <p:nvPicPr>
              <p:cNvPr id="4" name="Ink 3">
                <a:extLst>
                  <a:ext uri="{FF2B5EF4-FFF2-40B4-BE49-F238E27FC236}">
                    <a16:creationId xmlns:a16="http://schemas.microsoft.com/office/drawing/2014/main" id="{8EDEA765-6B1E-1BD1-B183-18055F459DE4}"/>
                  </a:ext>
                </a:extLst>
              </p:cNvPr>
              <p:cNvPicPr/>
              <p:nvPr/>
            </p:nvPicPr>
            <p:blipFill>
              <a:blip r:embed="rId3"/>
              <a:stretch>
                <a:fillRect/>
              </a:stretch>
            </p:blipFill>
            <p:spPr>
              <a:xfrm>
                <a:off x="858953" y="1498892"/>
                <a:ext cx="2382120" cy="55800"/>
              </a:xfrm>
              <a:prstGeom prst="rect">
                <a:avLst/>
              </a:prstGeom>
            </p:spPr>
          </p:pic>
        </mc:Fallback>
      </mc:AlternateContent>
    </p:spTree>
    <p:extLst>
      <p:ext uri="{BB962C8B-B14F-4D97-AF65-F5344CB8AC3E}">
        <p14:creationId xmlns:p14="http://schemas.microsoft.com/office/powerpoint/2010/main" val="405113160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67146-662C-8AF5-459B-C64502184C52}"/>
              </a:ext>
            </a:extLst>
          </p:cNvPr>
          <p:cNvSpPr>
            <a:spLocks noGrp="1"/>
          </p:cNvSpPr>
          <p:nvPr>
            <p:ph type="title"/>
          </p:nvPr>
        </p:nvSpPr>
        <p:spPr/>
        <p:txBody>
          <a:bodyPr/>
          <a:lstStyle/>
          <a:p>
            <a:r>
              <a:rPr lang="en-US"/>
              <a:t>Overview</a:t>
            </a:r>
            <a:endParaRPr lang="en-GB"/>
          </a:p>
        </p:txBody>
      </p:sp>
      <p:sp>
        <p:nvSpPr>
          <p:cNvPr id="3" name="Content Placeholder 2">
            <a:extLst>
              <a:ext uri="{FF2B5EF4-FFF2-40B4-BE49-F238E27FC236}">
                <a16:creationId xmlns:a16="http://schemas.microsoft.com/office/drawing/2014/main" id="{DC519EE0-9329-08FD-B4AE-0F732ED7A51F}"/>
              </a:ext>
            </a:extLst>
          </p:cNvPr>
          <p:cNvSpPr>
            <a:spLocks noGrp="1"/>
          </p:cNvSpPr>
          <p:nvPr>
            <p:ph idx="1"/>
          </p:nvPr>
        </p:nvSpPr>
        <p:spPr>
          <a:xfrm>
            <a:off x="838200" y="1434517"/>
            <a:ext cx="10515600" cy="3988965"/>
          </a:xfrm>
        </p:spPr>
        <p:txBody>
          <a:bodyPr/>
          <a:lstStyle/>
          <a:p>
            <a:pPr marL="457200" lvl="1" indent="0">
              <a:buNone/>
            </a:pPr>
            <a:endParaRPr lang="en-US"/>
          </a:p>
          <a:p>
            <a:pPr marL="457200" lvl="1" indent="0">
              <a:buNone/>
            </a:pPr>
            <a:endParaRPr lang="en-GB"/>
          </a:p>
          <a:p>
            <a:pPr marL="457200" lvl="1" indent="0">
              <a:buNone/>
            </a:pPr>
            <a:endParaRPr lang="en-GB"/>
          </a:p>
          <a:p>
            <a:pPr marL="457200" lvl="1" indent="0">
              <a:buNone/>
            </a:pPr>
            <a:endParaRPr lang="en-GB"/>
          </a:p>
          <a:p>
            <a:pPr marL="457200" lvl="1" indent="0">
              <a:buNone/>
            </a:pPr>
            <a:endParaRPr lang="en-GB"/>
          </a:p>
          <a:p>
            <a:pPr marL="457200" lvl="1" indent="0">
              <a:buNone/>
            </a:pPr>
            <a:endParaRPr lang="en-GB"/>
          </a:p>
          <a:p>
            <a:pPr marL="457200" lvl="1" indent="0">
              <a:buNone/>
            </a:pPr>
            <a:endParaRPr lang="en-GB"/>
          </a:p>
          <a:p>
            <a:pPr marL="457200" lvl="1" indent="0">
              <a:buNone/>
            </a:pPr>
            <a:endParaRPr lang="en-GB"/>
          </a:p>
          <a:p>
            <a:pPr marL="457200" lvl="1" indent="0">
              <a:buNone/>
            </a:pPr>
            <a:endParaRPr lang="en-GB"/>
          </a:p>
          <a:p>
            <a:pPr marL="457200" lvl="1" indent="0">
              <a:buNone/>
            </a:pPr>
            <a:endParaRPr lang="en-GB"/>
          </a:p>
          <a:p>
            <a:pPr marL="457200" lvl="1" indent="0">
              <a:buNone/>
            </a:pPr>
            <a:endParaRPr lang="en-GB"/>
          </a:p>
          <a:p>
            <a:pPr marL="457200" lvl="1" indent="0">
              <a:buNone/>
            </a:pPr>
            <a:endParaRPr lang="en-GB"/>
          </a:p>
          <a:p>
            <a:pPr marL="457200" lvl="1" indent="0">
              <a:buNone/>
            </a:pPr>
            <a:endParaRPr lang="en-GB"/>
          </a:p>
          <a:p>
            <a:pPr marL="457200" lvl="1" indent="0">
              <a:buNone/>
            </a:pPr>
            <a:endParaRPr lang="en-GB"/>
          </a:p>
        </p:txBody>
      </p:sp>
      <p:pic>
        <p:nvPicPr>
          <p:cNvPr id="4" name="Picture 3" descr="A screenshot of a video game&#10;&#10;Description automatically generated">
            <a:extLst>
              <a:ext uri="{FF2B5EF4-FFF2-40B4-BE49-F238E27FC236}">
                <a16:creationId xmlns:a16="http://schemas.microsoft.com/office/drawing/2014/main" id="{4306CBD7-5D78-D725-74F7-3FE9FE9A170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97742" y="3143440"/>
            <a:ext cx="3694665" cy="3345228"/>
          </a:xfrm>
          <a:prstGeom prst="rect">
            <a:avLst/>
          </a:prstGeom>
          <a:noFill/>
          <a:ln>
            <a:noFill/>
          </a:ln>
        </p:spPr>
      </p:pic>
      <p:sp>
        <p:nvSpPr>
          <p:cNvPr id="5" name="TextBox 4">
            <a:extLst>
              <a:ext uri="{FF2B5EF4-FFF2-40B4-BE49-F238E27FC236}">
                <a16:creationId xmlns:a16="http://schemas.microsoft.com/office/drawing/2014/main" id="{5644C21B-575D-71C3-339A-051482158DFA}"/>
              </a:ext>
            </a:extLst>
          </p:cNvPr>
          <p:cNvSpPr txBox="1"/>
          <p:nvPr/>
        </p:nvSpPr>
        <p:spPr>
          <a:xfrm>
            <a:off x="838200" y="1443160"/>
            <a:ext cx="10171838" cy="2123658"/>
          </a:xfrm>
          <a:prstGeom prst="rect">
            <a:avLst/>
          </a:prstGeom>
          <a:noFill/>
        </p:spPr>
        <p:txBody>
          <a:bodyPr wrap="square" rtlCol="0">
            <a:spAutoFit/>
          </a:bodyPr>
          <a:lstStyle/>
          <a:p>
            <a:r>
              <a:rPr lang="en-US" sz="2000"/>
              <a:t>The setting: The game is set in an abandoned gun warehouse which is surrounded by zombies. As the relentless waves of zombies approaching, players must use their strategies to survive. </a:t>
            </a:r>
          </a:p>
          <a:p>
            <a:endParaRPr lang="en-US"/>
          </a:p>
          <a:p>
            <a:r>
              <a:rPr lang="en-US"/>
              <a:t>Strategy: The player must make quick decisions on weapon choice, positioning and when to fight or flee .</a:t>
            </a:r>
          </a:p>
          <a:p>
            <a:endParaRPr lang="en-GB"/>
          </a:p>
        </p:txBody>
      </p:sp>
      <p:sp>
        <p:nvSpPr>
          <p:cNvPr id="6" name="TextBox 5">
            <a:extLst>
              <a:ext uri="{FF2B5EF4-FFF2-40B4-BE49-F238E27FC236}">
                <a16:creationId xmlns:a16="http://schemas.microsoft.com/office/drawing/2014/main" id="{AF96CE36-12F5-490B-990E-A1B34F05B841}"/>
              </a:ext>
            </a:extLst>
          </p:cNvPr>
          <p:cNvSpPr txBox="1"/>
          <p:nvPr/>
        </p:nvSpPr>
        <p:spPr>
          <a:xfrm>
            <a:off x="5833266" y="6488668"/>
            <a:ext cx="1907931" cy="646331"/>
          </a:xfrm>
          <a:prstGeom prst="rect">
            <a:avLst/>
          </a:prstGeom>
          <a:noFill/>
        </p:spPr>
        <p:txBody>
          <a:bodyPr wrap="square" rtlCol="0">
            <a:spAutoFit/>
          </a:bodyPr>
          <a:lstStyle/>
          <a:p>
            <a:r>
              <a:rPr lang="en-US" sz="1800"/>
              <a:t>The Situation </a:t>
            </a:r>
          </a:p>
          <a:p>
            <a:endParaRPr lang="en-GB"/>
          </a:p>
        </p:txBody>
      </p:sp>
      <p:pic>
        <p:nvPicPr>
          <p:cNvPr id="8" name="Picture 7" descr="A screen shot of a video game&#10;&#10;Description automatically generated">
            <a:extLst>
              <a:ext uri="{FF2B5EF4-FFF2-40B4-BE49-F238E27FC236}">
                <a16:creationId xmlns:a16="http://schemas.microsoft.com/office/drawing/2014/main" id="{1C315D59-6BE6-EC53-24BF-399C764FF9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4354" y="3148773"/>
            <a:ext cx="3342973" cy="3342973"/>
          </a:xfrm>
          <a:prstGeom prst="rect">
            <a:avLst/>
          </a:prstGeom>
        </p:spPr>
      </p:pic>
      <p:sp>
        <p:nvSpPr>
          <p:cNvPr id="9" name="TextBox 8">
            <a:extLst>
              <a:ext uri="{FF2B5EF4-FFF2-40B4-BE49-F238E27FC236}">
                <a16:creationId xmlns:a16="http://schemas.microsoft.com/office/drawing/2014/main" id="{B97665B7-B61F-D367-D1D9-69A0989A89DD}"/>
              </a:ext>
            </a:extLst>
          </p:cNvPr>
          <p:cNvSpPr txBox="1"/>
          <p:nvPr/>
        </p:nvSpPr>
        <p:spPr>
          <a:xfrm>
            <a:off x="1327638" y="6488668"/>
            <a:ext cx="2373923" cy="369332"/>
          </a:xfrm>
          <a:prstGeom prst="rect">
            <a:avLst/>
          </a:prstGeom>
          <a:noFill/>
        </p:spPr>
        <p:txBody>
          <a:bodyPr wrap="square" rtlCol="0">
            <a:spAutoFit/>
          </a:bodyPr>
          <a:lstStyle/>
          <a:p>
            <a:r>
              <a:rPr lang="en-US"/>
              <a:t>Home Page</a:t>
            </a:r>
            <a:endParaRPr lang="en-GB"/>
          </a:p>
        </p:txBody>
      </p:sp>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43C07346-4526-047D-04BB-E7BFCA392963}"/>
                  </a:ext>
                </a:extLst>
              </p14:cNvPr>
              <p14:cNvContentPartPr/>
              <p14:nvPr/>
            </p14:nvContentPartPr>
            <p14:xfrm>
              <a:off x="961193" y="1334572"/>
              <a:ext cx="9605520" cy="51480"/>
            </p14:xfrm>
          </p:contentPart>
        </mc:Choice>
        <mc:Fallback xmlns="">
          <p:pic>
            <p:nvPicPr>
              <p:cNvPr id="12" name="Ink 11">
                <a:extLst>
                  <a:ext uri="{FF2B5EF4-FFF2-40B4-BE49-F238E27FC236}">
                    <a16:creationId xmlns:a16="http://schemas.microsoft.com/office/drawing/2014/main" id="{43C07346-4526-047D-04BB-E7BFCA392963}"/>
                  </a:ext>
                </a:extLst>
              </p:cNvPr>
              <p:cNvPicPr/>
              <p:nvPr/>
            </p:nvPicPr>
            <p:blipFill>
              <a:blip r:embed="rId6"/>
              <a:stretch>
                <a:fillRect/>
              </a:stretch>
            </p:blipFill>
            <p:spPr>
              <a:xfrm>
                <a:off x="943553" y="1316932"/>
                <a:ext cx="9641160" cy="87120"/>
              </a:xfrm>
              <a:prstGeom prst="rect">
                <a:avLst/>
              </a:prstGeom>
            </p:spPr>
          </p:pic>
        </mc:Fallback>
      </mc:AlternateContent>
    </p:spTree>
    <p:extLst>
      <p:ext uri="{BB962C8B-B14F-4D97-AF65-F5344CB8AC3E}">
        <p14:creationId xmlns:p14="http://schemas.microsoft.com/office/powerpoint/2010/main" val="185006618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5A8EE-A4CB-C421-C106-FF28156A1F65}"/>
              </a:ext>
            </a:extLst>
          </p:cNvPr>
          <p:cNvSpPr>
            <a:spLocks noGrp="1"/>
          </p:cNvSpPr>
          <p:nvPr>
            <p:ph type="title"/>
          </p:nvPr>
        </p:nvSpPr>
        <p:spPr/>
        <p:txBody>
          <a:bodyPr/>
          <a:lstStyle/>
          <a:p>
            <a:r>
              <a:rPr lang="en-US"/>
              <a:t>General Flow</a:t>
            </a:r>
            <a:endParaRPr lang="en-GB"/>
          </a:p>
        </p:txBody>
      </p:sp>
      <p:pic>
        <p:nvPicPr>
          <p:cNvPr id="4" name="Content Placeholder 3" descr="A diagram of a diagram&#10;&#10;Description automatically generated">
            <a:extLst>
              <a:ext uri="{FF2B5EF4-FFF2-40B4-BE49-F238E27FC236}">
                <a16:creationId xmlns:a16="http://schemas.microsoft.com/office/drawing/2014/main" id="{1D7170FF-BAA6-1325-A4D8-81BDFACA8AD8}"/>
              </a:ext>
            </a:extLst>
          </p:cNvPr>
          <p:cNvPicPr>
            <a:picLocks noGrp="1" noChangeAspect="1"/>
          </p:cNvPicPr>
          <p:nvPr>
            <p:ph idx="1"/>
          </p:nvPr>
        </p:nvPicPr>
        <p:blipFill>
          <a:blip r:embed="rId2"/>
          <a:stretch>
            <a:fillRect/>
          </a:stretch>
        </p:blipFill>
        <p:spPr>
          <a:xfrm>
            <a:off x="593226" y="1884442"/>
            <a:ext cx="11005547" cy="3686625"/>
          </a:xfrm>
          <a:prstGeom prst="rect">
            <a:avLst/>
          </a:prstGeom>
        </p:spPr>
      </p:pic>
      <p:sp>
        <p:nvSpPr>
          <p:cNvPr id="5" name="TextBox 4">
            <a:extLst>
              <a:ext uri="{FF2B5EF4-FFF2-40B4-BE49-F238E27FC236}">
                <a16:creationId xmlns:a16="http://schemas.microsoft.com/office/drawing/2014/main" id="{DF8A02EA-2D44-D9DB-301E-DC70095CB01B}"/>
              </a:ext>
            </a:extLst>
          </p:cNvPr>
          <p:cNvSpPr txBox="1"/>
          <p:nvPr/>
        </p:nvSpPr>
        <p:spPr>
          <a:xfrm>
            <a:off x="663935" y="5695445"/>
            <a:ext cx="3022600" cy="369332"/>
          </a:xfrm>
          <a:prstGeom prst="rect">
            <a:avLst/>
          </a:prstGeom>
          <a:noFill/>
        </p:spPr>
        <p:txBody>
          <a:bodyPr wrap="square" rtlCol="0">
            <a:spAutoFit/>
          </a:bodyPr>
          <a:lstStyle/>
          <a:p>
            <a:r>
              <a:rPr lang="en-US"/>
              <a:t>General Flow of the Game </a:t>
            </a:r>
            <a:endParaRPr lang="en-GB"/>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586EFFA7-0277-C38E-31B1-15850740698E}"/>
                  </a:ext>
                </a:extLst>
              </p14:cNvPr>
              <p14:cNvContentPartPr/>
              <p14:nvPr/>
            </p14:nvContentPartPr>
            <p14:xfrm>
              <a:off x="791633" y="1338332"/>
              <a:ext cx="10354320" cy="160920"/>
            </p14:xfrm>
          </p:contentPart>
        </mc:Choice>
        <mc:Fallback xmlns="">
          <p:pic>
            <p:nvPicPr>
              <p:cNvPr id="9" name="Ink 8">
                <a:extLst>
                  <a:ext uri="{FF2B5EF4-FFF2-40B4-BE49-F238E27FC236}">
                    <a16:creationId xmlns:a16="http://schemas.microsoft.com/office/drawing/2014/main" id="{586EFFA7-0277-C38E-31B1-15850740698E}"/>
                  </a:ext>
                </a:extLst>
              </p:cNvPr>
              <p:cNvPicPr/>
              <p:nvPr/>
            </p:nvPicPr>
            <p:blipFill>
              <a:blip r:embed="rId4"/>
              <a:stretch>
                <a:fillRect/>
              </a:stretch>
            </p:blipFill>
            <p:spPr>
              <a:xfrm>
                <a:off x="773993" y="1320332"/>
                <a:ext cx="10389960" cy="196560"/>
              </a:xfrm>
              <a:prstGeom prst="rect">
                <a:avLst/>
              </a:prstGeom>
            </p:spPr>
          </p:pic>
        </mc:Fallback>
      </mc:AlternateContent>
    </p:spTree>
    <p:extLst>
      <p:ext uri="{BB962C8B-B14F-4D97-AF65-F5344CB8AC3E}">
        <p14:creationId xmlns:p14="http://schemas.microsoft.com/office/powerpoint/2010/main" val="425071178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45DB4-73E9-89E7-CB96-3D93F6B34842}"/>
              </a:ext>
            </a:extLst>
          </p:cNvPr>
          <p:cNvSpPr>
            <a:spLocks noGrp="1"/>
          </p:cNvSpPr>
          <p:nvPr>
            <p:ph type="title"/>
          </p:nvPr>
        </p:nvSpPr>
        <p:spPr/>
        <p:txBody>
          <a:bodyPr/>
          <a:lstStyle/>
          <a:p>
            <a:r>
              <a:rPr lang="en-US" dirty="0"/>
              <a:t>Instructions on How to Play	</a:t>
            </a:r>
            <a:endParaRPr lang="en-GB" dirty="0"/>
          </a:p>
        </p:txBody>
      </p:sp>
      <p:pic>
        <p:nvPicPr>
          <p:cNvPr id="4" name="Content Placeholder 3" descr="A screenshot of a video game&#10;&#10;Description automatically generated">
            <a:extLst>
              <a:ext uri="{FF2B5EF4-FFF2-40B4-BE49-F238E27FC236}">
                <a16:creationId xmlns:a16="http://schemas.microsoft.com/office/drawing/2014/main" id="{91559E2B-D40E-7798-F9B0-FBCE7329109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72408" y="1550417"/>
            <a:ext cx="4351338" cy="4351338"/>
          </a:xfrm>
          <a:prstGeom prst="rect">
            <a:avLst/>
          </a:prstGeom>
        </p:spPr>
      </p:pic>
      <p:sp>
        <p:nvSpPr>
          <p:cNvPr id="6" name="TextBox 5">
            <a:extLst>
              <a:ext uri="{FF2B5EF4-FFF2-40B4-BE49-F238E27FC236}">
                <a16:creationId xmlns:a16="http://schemas.microsoft.com/office/drawing/2014/main" id="{4CC0F3A5-D75A-7F75-80B6-055D783AE5AC}"/>
              </a:ext>
            </a:extLst>
          </p:cNvPr>
          <p:cNvSpPr txBox="1"/>
          <p:nvPr/>
        </p:nvSpPr>
        <p:spPr>
          <a:xfrm>
            <a:off x="838200" y="1550417"/>
            <a:ext cx="4705165" cy="1384995"/>
          </a:xfrm>
          <a:prstGeom prst="rect">
            <a:avLst/>
          </a:prstGeom>
          <a:noFill/>
        </p:spPr>
        <p:txBody>
          <a:bodyPr wrap="square" rtlCol="0">
            <a:spAutoFit/>
          </a:bodyPr>
          <a:lstStyle/>
          <a:p>
            <a:pPr marL="285750" indent="-285750">
              <a:buFont typeface="Arial" panose="020B0604020202020204" pitchFamily="34" charset="0"/>
              <a:buChar char="•"/>
            </a:pPr>
            <a:r>
              <a:rPr lang="en-US" sz="2800"/>
              <a:t>This Page indicates basic controls, starting the wave, and picking up weapons. </a:t>
            </a:r>
            <a:endParaRPr lang="en-GB" sz="2800"/>
          </a:p>
        </p:txBody>
      </p:sp>
      <p:sp>
        <p:nvSpPr>
          <p:cNvPr id="7" name="TextBox 6">
            <a:extLst>
              <a:ext uri="{FF2B5EF4-FFF2-40B4-BE49-F238E27FC236}">
                <a16:creationId xmlns:a16="http://schemas.microsoft.com/office/drawing/2014/main" id="{E49ED6F8-8427-E471-AD3D-4E10C4F8F842}"/>
              </a:ext>
            </a:extLst>
          </p:cNvPr>
          <p:cNvSpPr txBox="1"/>
          <p:nvPr/>
        </p:nvSpPr>
        <p:spPr>
          <a:xfrm>
            <a:off x="6672408" y="6143348"/>
            <a:ext cx="2347305" cy="369332"/>
          </a:xfrm>
          <a:prstGeom prst="rect">
            <a:avLst/>
          </a:prstGeom>
          <a:noFill/>
        </p:spPr>
        <p:txBody>
          <a:bodyPr wrap="square" rtlCol="0">
            <a:spAutoFit/>
          </a:bodyPr>
          <a:lstStyle/>
          <a:p>
            <a:r>
              <a:rPr lang="en-US"/>
              <a:t>Instructions</a:t>
            </a:r>
            <a:endParaRPr lang="en-GB"/>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987709D-6F83-C40A-15C0-D47A84E07D16}"/>
                  </a:ext>
                </a:extLst>
              </p14:cNvPr>
              <p14:cNvContentPartPr/>
              <p14:nvPr/>
            </p14:nvContentPartPr>
            <p14:xfrm>
              <a:off x="970553" y="1205492"/>
              <a:ext cx="10138320" cy="104760"/>
            </p14:xfrm>
          </p:contentPart>
        </mc:Choice>
        <mc:Fallback xmlns="">
          <p:pic>
            <p:nvPicPr>
              <p:cNvPr id="3" name="Ink 2">
                <a:extLst>
                  <a:ext uri="{FF2B5EF4-FFF2-40B4-BE49-F238E27FC236}">
                    <a16:creationId xmlns:a16="http://schemas.microsoft.com/office/drawing/2014/main" id="{1987709D-6F83-C40A-15C0-D47A84E07D16}"/>
                  </a:ext>
                </a:extLst>
              </p:cNvPr>
              <p:cNvPicPr/>
              <p:nvPr/>
            </p:nvPicPr>
            <p:blipFill>
              <a:blip r:embed="rId4"/>
              <a:stretch>
                <a:fillRect/>
              </a:stretch>
            </p:blipFill>
            <p:spPr>
              <a:xfrm>
                <a:off x="952913" y="1187852"/>
                <a:ext cx="10173960" cy="140400"/>
              </a:xfrm>
              <a:prstGeom prst="rect">
                <a:avLst/>
              </a:prstGeom>
            </p:spPr>
          </p:pic>
        </mc:Fallback>
      </mc:AlternateContent>
    </p:spTree>
    <p:extLst>
      <p:ext uri="{BB962C8B-B14F-4D97-AF65-F5344CB8AC3E}">
        <p14:creationId xmlns:p14="http://schemas.microsoft.com/office/powerpoint/2010/main" val="50810503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2D132-480F-7E99-684C-B688C76CD5CE}"/>
              </a:ext>
            </a:extLst>
          </p:cNvPr>
          <p:cNvSpPr>
            <a:spLocks noGrp="1"/>
          </p:cNvSpPr>
          <p:nvPr>
            <p:ph type="title"/>
          </p:nvPr>
        </p:nvSpPr>
        <p:spPr/>
        <p:txBody>
          <a:bodyPr/>
          <a:lstStyle/>
          <a:p>
            <a:r>
              <a:rPr lang="en-US"/>
              <a:t>Weapons </a:t>
            </a:r>
            <a:endParaRPr lang="en-GB" dirty="0"/>
          </a:p>
        </p:txBody>
      </p:sp>
      <p:sp>
        <p:nvSpPr>
          <p:cNvPr id="3" name="Content Placeholder 2">
            <a:extLst>
              <a:ext uri="{FF2B5EF4-FFF2-40B4-BE49-F238E27FC236}">
                <a16:creationId xmlns:a16="http://schemas.microsoft.com/office/drawing/2014/main" id="{C17699A1-7FFC-7785-3C14-1720073558E9}"/>
              </a:ext>
            </a:extLst>
          </p:cNvPr>
          <p:cNvSpPr>
            <a:spLocks noGrp="1"/>
          </p:cNvSpPr>
          <p:nvPr>
            <p:ph idx="1"/>
          </p:nvPr>
        </p:nvSpPr>
        <p:spPr>
          <a:xfrm>
            <a:off x="838200" y="1375794"/>
            <a:ext cx="10515600" cy="4801169"/>
          </a:xfrm>
        </p:spPr>
        <p:txBody>
          <a:bodyPr/>
          <a:lstStyle/>
          <a:p>
            <a:r>
              <a:rPr lang="en-US"/>
              <a:t>Image of weapons </a:t>
            </a:r>
          </a:p>
          <a:p>
            <a:pPr marL="0" indent="0">
              <a:buNone/>
            </a:pPr>
            <a:r>
              <a:rPr lang="en-US"/>
              <a:t>   with descriptions</a:t>
            </a:r>
            <a:endParaRPr lang="en-GB" dirty="0"/>
          </a:p>
        </p:txBody>
      </p:sp>
      <p:pic>
        <p:nvPicPr>
          <p:cNvPr id="5" name="Picture 4" descr="A screenshot of a video game&#10;&#10;Description automatically generated">
            <a:extLst>
              <a:ext uri="{FF2B5EF4-FFF2-40B4-BE49-F238E27FC236}">
                <a16:creationId xmlns:a16="http://schemas.microsoft.com/office/drawing/2014/main" id="{716BBB7D-81AD-958D-D1D2-44D499018C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3323" y="1451870"/>
            <a:ext cx="5129169" cy="4801169"/>
          </a:xfrm>
          <a:prstGeom prst="rect">
            <a:avLst/>
          </a:prstGeom>
        </p:spPr>
      </p:pic>
      <p:sp>
        <p:nvSpPr>
          <p:cNvPr id="4" name="TextBox 3">
            <a:extLst>
              <a:ext uri="{FF2B5EF4-FFF2-40B4-BE49-F238E27FC236}">
                <a16:creationId xmlns:a16="http://schemas.microsoft.com/office/drawing/2014/main" id="{EC9483E1-C37E-A773-19F6-600F7BDE2E8F}"/>
              </a:ext>
            </a:extLst>
          </p:cNvPr>
          <p:cNvSpPr txBox="1"/>
          <p:nvPr/>
        </p:nvSpPr>
        <p:spPr>
          <a:xfrm>
            <a:off x="5362302" y="6441063"/>
            <a:ext cx="3218308" cy="369332"/>
          </a:xfrm>
          <a:prstGeom prst="rect">
            <a:avLst/>
          </a:prstGeom>
          <a:noFill/>
        </p:spPr>
        <p:txBody>
          <a:bodyPr wrap="square" rtlCol="0">
            <a:spAutoFit/>
          </a:bodyPr>
          <a:lstStyle/>
          <a:p>
            <a:r>
              <a:rPr lang="en-US"/>
              <a:t>Weapon Descriptions</a:t>
            </a:r>
            <a:endParaRPr lang="en-GB"/>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A06EEAEC-AA85-711E-3ADD-F9409ABA95F9}"/>
                  </a:ext>
                </a:extLst>
              </p14:cNvPr>
              <p14:cNvContentPartPr/>
              <p14:nvPr/>
            </p14:nvContentPartPr>
            <p14:xfrm>
              <a:off x="829433" y="1348118"/>
              <a:ext cx="10100160" cy="20160"/>
            </p14:xfrm>
          </p:contentPart>
        </mc:Choice>
        <mc:Fallback xmlns="">
          <p:pic>
            <p:nvPicPr>
              <p:cNvPr id="8" name="Ink 7">
                <a:extLst>
                  <a:ext uri="{FF2B5EF4-FFF2-40B4-BE49-F238E27FC236}">
                    <a16:creationId xmlns:a16="http://schemas.microsoft.com/office/drawing/2014/main" id="{A06EEAEC-AA85-711E-3ADD-F9409ABA95F9}"/>
                  </a:ext>
                </a:extLst>
              </p:cNvPr>
              <p:cNvPicPr/>
              <p:nvPr/>
            </p:nvPicPr>
            <p:blipFill>
              <a:blip r:embed="rId4"/>
              <a:stretch>
                <a:fillRect/>
              </a:stretch>
            </p:blipFill>
            <p:spPr>
              <a:xfrm>
                <a:off x="811793" y="1330118"/>
                <a:ext cx="10135800" cy="55800"/>
              </a:xfrm>
              <a:prstGeom prst="rect">
                <a:avLst/>
              </a:prstGeom>
            </p:spPr>
          </p:pic>
        </mc:Fallback>
      </mc:AlternateContent>
    </p:spTree>
    <p:extLst>
      <p:ext uri="{BB962C8B-B14F-4D97-AF65-F5344CB8AC3E}">
        <p14:creationId xmlns:p14="http://schemas.microsoft.com/office/powerpoint/2010/main" val="252209884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499224-8299-8AEF-A35E-DE8A6F965B98}"/>
              </a:ext>
            </a:extLst>
          </p:cNvPr>
          <p:cNvSpPr>
            <a:spLocks noGrp="1"/>
          </p:cNvSpPr>
          <p:nvPr>
            <p:ph type="title"/>
          </p:nvPr>
        </p:nvSpPr>
        <p:spPr>
          <a:xfrm>
            <a:off x="838200" y="557188"/>
            <a:ext cx="10515600" cy="1133499"/>
          </a:xfrm>
        </p:spPr>
        <p:txBody>
          <a:bodyPr>
            <a:normAutofit/>
          </a:bodyPr>
          <a:lstStyle/>
          <a:p>
            <a:r>
              <a:rPr lang="en-US" dirty="0"/>
              <a:t>Gameplay Mechanics 	</a:t>
            </a:r>
            <a:endParaRPr lang="en-GB" dirty="0"/>
          </a:p>
        </p:txBody>
      </p:sp>
      <p:pic>
        <p:nvPicPr>
          <p:cNvPr id="8" name="Picture 7" descr="A screenshot of a video game&#10;&#10;Description automatically generated">
            <a:extLst>
              <a:ext uri="{FF2B5EF4-FFF2-40B4-BE49-F238E27FC236}">
                <a16:creationId xmlns:a16="http://schemas.microsoft.com/office/drawing/2014/main" id="{CECCB218-0BBD-72AC-57EF-C8A2F28B35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5700" y="1921106"/>
            <a:ext cx="3508100" cy="3241421"/>
          </a:xfrm>
          <a:prstGeom prst="rect">
            <a:avLst/>
          </a:prstGeom>
        </p:spPr>
      </p:pic>
      <p:pic>
        <p:nvPicPr>
          <p:cNvPr id="7" name="Picture 6" descr="A screenshot of a video game&#10;&#10;Description automatically generated">
            <a:extLst>
              <a:ext uri="{FF2B5EF4-FFF2-40B4-BE49-F238E27FC236}">
                <a16:creationId xmlns:a16="http://schemas.microsoft.com/office/drawing/2014/main" id="{505D3837-FB28-58D4-107A-67CE491524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5088" y="1921106"/>
            <a:ext cx="3560418" cy="3241421"/>
          </a:xfrm>
          <a:prstGeom prst="rect">
            <a:avLst/>
          </a:prstGeom>
        </p:spPr>
      </p:pic>
      <p:sp>
        <p:nvSpPr>
          <p:cNvPr id="9" name="TextBox 8">
            <a:extLst>
              <a:ext uri="{FF2B5EF4-FFF2-40B4-BE49-F238E27FC236}">
                <a16:creationId xmlns:a16="http://schemas.microsoft.com/office/drawing/2014/main" id="{8AAB2E7C-EFCA-73F1-5723-36B96E881062}"/>
              </a:ext>
            </a:extLst>
          </p:cNvPr>
          <p:cNvSpPr txBox="1"/>
          <p:nvPr/>
        </p:nvSpPr>
        <p:spPr>
          <a:xfrm>
            <a:off x="838200" y="5441002"/>
            <a:ext cx="3085069" cy="399004"/>
          </a:xfrm>
          <a:prstGeom prst="rect">
            <a:avLst/>
          </a:prstGeom>
          <a:noFill/>
        </p:spPr>
        <p:txBody>
          <a:bodyPr wrap="square" rtlCol="0">
            <a:spAutoFit/>
          </a:bodyPr>
          <a:lstStyle/>
          <a:p>
            <a:pPr defTabSz="987552">
              <a:spcAft>
                <a:spcPts val="600"/>
              </a:spcAft>
            </a:pPr>
            <a:r>
              <a:rPr lang="en-US" sz="1944" kern="1200">
                <a:solidFill>
                  <a:schemeClr val="tx1"/>
                </a:solidFill>
                <a:latin typeface="+mn-lt"/>
                <a:ea typeface="+mn-ea"/>
                <a:cs typeface="+mn-cs"/>
              </a:rPr>
              <a:t>Player shooting</a:t>
            </a:r>
            <a:endParaRPr lang="en-GB"/>
          </a:p>
        </p:txBody>
      </p:sp>
      <p:sp>
        <p:nvSpPr>
          <p:cNvPr id="10" name="TextBox 9">
            <a:extLst>
              <a:ext uri="{FF2B5EF4-FFF2-40B4-BE49-F238E27FC236}">
                <a16:creationId xmlns:a16="http://schemas.microsoft.com/office/drawing/2014/main" id="{81F4F64E-F0DC-601E-535A-252AF5E4B4BC}"/>
              </a:ext>
            </a:extLst>
          </p:cNvPr>
          <p:cNvSpPr txBox="1"/>
          <p:nvPr/>
        </p:nvSpPr>
        <p:spPr>
          <a:xfrm>
            <a:off x="7845700" y="5355662"/>
            <a:ext cx="3439151" cy="698256"/>
          </a:xfrm>
          <a:prstGeom prst="rect">
            <a:avLst/>
          </a:prstGeom>
          <a:noFill/>
        </p:spPr>
        <p:txBody>
          <a:bodyPr wrap="square" rtlCol="0">
            <a:spAutoFit/>
          </a:bodyPr>
          <a:lstStyle/>
          <a:p>
            <a:pPr defTabSz="987552">
              <a:spcAft>
                <a:spcPts val="600"/>
              </a:spcAft>
            </a:pPr>
            <a:r>
              <a:rPr lang="en-US" sz="1944" kern="1200">
                <a:solidFill>
                  <a:schemeClr val="tx1"/>
                </a:solidFill>
                <a:latin typeface="+mn-lt"/>
                <a:ea typeface="+mn-ea"/>
                <a:cs typeface="+mn-cs"/>
              </a:rPr>
              <a:t>Player moving &amp; picking up weapon</a:t>
            </a:r>
            <a:endParaRPr lang="en-GB"/>
          </a:p>
        </p:txBody>
      </p:sp>
      <p:pic>
        <p:nvPicPr>
          <p:cNvPr id="3" name="Picture 2" descr="Player being hit by zombie">
            <a:extLst>
              <a:ext uri="{FF2B5EF4-FFF2-40B4-BE49-F238E27FC236}">
                <a16:creationId xmlns:a16="http://schemas.microsoft.com/office/drawing/2014/main" id="{F13B8259-8F5A-B449-AA14-0ADE4FFB8099}"/>
              </a:ext>
            </a:extLst>
          </p:cNvPr>
          <p:cNvPicPr>
            <a:picLocks noChangeAspect="1"/>
          </p:cNvPicPr>
          <p:nvPr/>
        </p:nvPicPr>
        <p:blipFill>
          <a:blip r:embed="rId5"/>
          <a:stretch>
            <a:fillRect/>
          </a:stretch>
        </p:blipFill>
        <p:spPr>
          <a:xfrm>
            <a:off x="5136465" y="2206720"/>
            <a:ext cx="2016884" cy="2953294"/>
          </a:xfrm>
          <a:prstGeom prst="rect">
            <a:avLst/>
          </a:prstGeom>
        </p:spPr>
      </p:pic>
      <p:sp>
        <p:nvSpPr>
          <p:cNvPr id="4" name="TextBox 3">
            <a:extLst>
              <a:ext uri="{FF2B5EF4-FFF2-40B4-BE49-F238E27FC236}">
                <a16:creationId xmlns:a16="http://schemas.microsoft.com/office/drawing/2014/main" id="{3D6D4CBA-5933-4B25-FCEF-831FDAA462EB}"/>
              </a:ext>
            </a:extLst>
          </p:cNvPr>
          <p:cNvSpPr txBox="1"/>
          <p:nvPr/>
        </p:nvSpPr>
        <p:spPr>
          <a:xfrm>
            <a:off x="5123506" y="5390782"/>
            <a:ext cx="2279094" cy="6982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87552">
              <a:spcAft>
                <a:spcPts val="600"/>
              </a:spcAft>
            </a:pPr>
            <a:r>
              <a:rPr lang="en-US" sz="1944" kern="1200">
                <a:solidFill>
                  <a:schemeClr val="tx1"/>
                </a:solidFill>
                <a:latin typeface="+mn-lt"/>
                <a:ea typeface="+mn-ea"/>
                <a:cs typeface="+mn-cs"/>
              </a:rPr>
              <a:t>Player being hit by zombie</a:t>
            </a:r>
            <a:endParaRPr lang="en-US"/>
          </a:p>
        </p:txBody>
      </p:sp>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D62E83EE-E900-F5C7-15B3-B2A0C363C5AA}"/>
                  </a:ext>
                </a:extLst>
              </p14:cNvPr>
              <p14:cNvContentPartPr/>
              <p14:nvPr/>
            </p14:nvContentPartPr>
            <p14:xfrm>
              <a:off x="970553" y="1479092"/>
              <a:ext cx="10132920" cy="20880"/>
            </p14:xfrm>
          </p:contentPart>
        </mc:Choice>
        <mc:Fallback xmlns="">
          <p:pic>
            <p:nvPicPr>
              <p:cNvPr id="5" name="Ink 4">
                <a:extLst>
                  <a:ext uri="{FF2B5EF4-FFF2-40B4-BE49-F238E27FC236}">
                    <a16:creationId xmlns:a16="http://schemas.microsoft.com/office/drawing/2014/main" id="{D62E83EE-E900-F5C7-15B3-B2A0C363C5AA}"/>
                  </a:ext>
                </a:extLst>
              </p:cNvPr>
              <p:cNvPicPr/>
              <p:nvPr/>
            </p:nvPicPr>
            <p:blipFill>
              <a:blip r:embed="rId7"/>
              <a:stretch>
                <a:fillRect/>
              </a:stretch>
            </p:blipFill>
            <p:spPr>
              <a:xfrm>
                <a:off x="952913" y="1461092"/>
                <a:ext cx="10168560" cy="56520"/>
              </a:xfrm>
              <a:prstGeom prst="rect">
                <a:avLst/>
              </a:prstGeom>
            </p:spPr>
          </p:pic>
        </mc:Fallback>
      </mc:AlternateContent>
    </p:spTree>
    <p:extLst>
      <p:ext uri="{BB962C8B-B14F-4D97-AF65-F5344CB8AC3E}">
        <p14:creationId xmlns:p14="http://schemas.microsoft.com/office/powerpoint/2010/main" val="974473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8EA463-1144-53F1-514E-B160375E8F84}"/>
              </a:ext>
            </a:extLst>
          </p:cNvPr>
          <p:cNvSpPr>
            <a:spLocks noGrp="1"/>
          </p:cNvSpPr>
          <p:nvPr>
            <p:ph type="title"/>
          </p:nvPr>
        </p:nvSpPr>
        <p:spPr>
          <a:xfrm>
            <a:off x="838200" y="365125"/>
            <a:ext cx="10515600" cy="1325563"/>
          </a:xfrm>
        </p:spPr>
        <p:txBody>
          <a:bodyPr>
            <a:normAutofit/>
          </a:bodyPr>
          <a:lstStyle/>
          <a:p>
            <a:r>
              <a:rPr lang="en-US" sz="5400"/>
              <a:t>In-Game Interface Overview</a:t>
            </a:r>
            <a:endParaRPr lang="en-GB" sz="5400"/>
          </a:p>
        </p:txBody>
      </p:sp>
      <p:sp>
        <p:nvSpPr>
          <p:cNvPr id="13"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FF017DC-0A9C-2810-F0AF-DB110CF8C517}"/>
              </a:ext>
            </a:extLst>
          </p:cNvPr>
          <p:cNvSpPr>
            <a:spLocks/>
          </p:cNvSpPr>
          <p:nvPr/>
        </p:nvSpPr>
        <p:spPr>
          <a:xfrm>
            <a:off x="838200" y="2155680"/>
            <a:ext cx="10228868" cy="4463068"/>
          </a:xfrm>
          <a:prstGeom prst="rect">
            <a:avLst/>
          </a:prstGeom>
        </p:spPr>
        <p:txBody>
          <a:bodyPr>
            <a:normAutofit fontScale="47500" lnSpcReduction="20000"/>
          </a:bodyPr>
          <a:lstStyle/>
          <a:p>
            <a:pPr defTabSz="676656">
              <a:lnSpc>
                <a:spcPct val="90000"/>
              </a:lnSpc>
              <a:spcAft>
                <a:spcPts val="600"/>
              </a:spcAft>
            </a:pPr>
            <a:r>
              <a:rPr lang="en-US" sz="5100" b="1" kern="1200" dirty="0">
                <a:solidFill>
                  <a:schemeClr val="tx1"/>
                </a:solidFill>
                <a:latin typeface="+mn-lt"/>
                <a:ea typeface="+mn-ea"/>
                <a:cs typeface="+mn-cs"/>
              </a:rPr>
              <a:t>Score Display </a:t>
            </a:r>
          </a:p>
          <a:p>
            <a:pPr defTabSz="676656">
              <a:lnSpc>
                <a:spcPct val="90000"/>
              </a:lnSpc>
              <a:spcAft>
                <a:spcPts val="600"/>
              </a:spcAft>
            </a:pPr>
            <a:r>
              <a:rPr lang="en-US" sz="5100" kern="1200" dirty="0">
                <a:solidFill>
                  <a:schemeClr val="tx1"/>
                </a:solidFill>
                <a:latin typeface="+mn-lt"/>
                <a:ea typeface="+mn-ea"/>
                <a:cs typeface="+mn-cs"/>
              </a:rPr>
              <a:t>     Location: Top left corner</a:t>
            </a:r>
          </a:p>
          <a:p>
            <a:pPr defTabSz="676656">
              <a:lnSpc>
                <a:spcPct val="90000"/>
              </a:lnSpc>
              <a:spcAft>
                <a:spcPts val="600"/>
              </a:spcAft>
            </a:pPr>
            <a:r>
              <a:rPr lang="en-US" sz="5100" kern="1200" dirty="0">
                <a:solidFill>
                  <a:schemeClr val="tx1"/>
                </a:solidFill>
                <a:latin typeface="+mn-lt"/>
                <a:ea typeface="+mn-ea"/>
                <a:cs typeface="+mn-cs"/>
              </a:rPr>
              <a:t>     Function: tracks the number of zombies killed  </a:t>
            </a:r>
          </a:p>
          <a:p>
            <a:pPr defTabSz="676656">
              <a:lnSpc>
                <a:spcPct val="90000"/>
              </a:lnSpc>
              <a:spcAft>
                <a:spcPts val="600"/>
              </a:spcAft>
            </a:pPr>
            <a:r>
              <a:rPr lang="en-US" sz="5100" b="1" kern="1200" dirty="0">
                <a:solidFill>
                  <a:schemeClr val="tx1"/>
                </a:solidFill>
                <a:latin typeface="+mn-lt"/>
                <a:ea typeface="+mn-ea"/>
                <a:cs typeface="+mn-cs"/>
              </a:rPr>
              <a:t>Health</a:t>
            </a:r>
          </a:p>
          <a:p>
            <a:pPr defTabSz="676656">
              <a:lnSpc>
                <a:spcPct val="90000"/>
              </a:lnSpc>
              <a:spcAft>
                <a:spcPts val="600"/>
              </a:spcAft>
            </a:pPr>
            <a:r>
              <a:rPr lang="en-US" sz="5100" kern="1200" dirty="0">
                <a:solidFill>
                  <a:schemeClr val="tx1"/>
                </a:solidFill>
                <a:latin typeface="+mn-lt"/>
                <a:ea typeface="+mn-ea"/>
                <a:cs typeface="+mn-cs"/>
              </a:rPr>
              <a:t>    Location: top right corner</a:t>
            </a:r>
          </a:p>
          <a:p>
            <a:pPr defTabSz="676656">
              <a:lnSpc>
                <a:spcPct val="90000"/>
              </a:lnSpc>
              <a:spcAft>
                <a:spcPts val="600"/>
              </a:spcAft>
            </a:pPr>
            <a:r>
              <a:rPr lang="en-US" sz="5100" kern="1200" dirty="0">
                <a:solidFill>
                  <a:schemeClr val="tx1"/>
                </a:solidFill>
                <a:latin typeface="+mn-lt"/>
                <a:ea typeface="+mn-ea"/>
                <a:cs typeface="+mn-cs"/>
              </a:rPr>
              <a:t>    Function: tracks player’s remaining health</a:t>
            </a:r>
          </a:p>
          <a:p>
            <a:pPr defTabSz="676656">
              <a:lnSpc>
                <a:spcPct val="90000"/>
              </a:lnSpc>
              <a:spcAft>
                <a:spcPts val="600"/>
              </a:spcAft>
            </a:pPr>
            <a:r>
              <a:rPr lang="en-US" sz="5100" b="1" kern="1200" dirty="0">
                <a:solidFill>
                  <a:schemeClr val="tx1"/>
                </a:solidFill>
                <a:latin typeface="+mn-lt"/>
                <a:ea typeface="+mn-ea"/>
                <a:cs typeface="+mn-cs"/>
              </a:rPr>
              <a:t>Waves Counter</a:t>
            </a:r>
          </a:p>
          <a:p>
            <a:pPr defTabSz="676656">
              <a:lnSpc>
                <a:spcPct val="90000"/>
              </a:lnSpc>
              <a:spcAft>
                <a:spcPts val="600"/>
              </a:spcAft>
            </a:pPr>
            <a:r>
              <a:rPr lang="en-US" sz="5100" kern="1200" dirty="0">
                <a:solidFill>
                  <a:schemeClr val="tx1"/>
                </a:solidFill>
                <a:latin typeface="+mn-lt"/>
                <a:ea typeface="+mn-ea"/>
                <a:cs typeface="+mn-cs"/>
              </a:rPr>
              <a:t>    Location: adjacent to score </a:t>
            </a:r>
          </a:p>
          <a:p>
            <a:pPr defTabSz="676656">
              <a:lnSpc>
                <a:spcPct val="90000"/>
              </a:lnSpc>
              <a:spcAft>
                <a:spcPts val="600"/>
              </a:spcAft>
            </a:pPr>
            <a:r>
              <a:rPr lang="en-US" sz="5100" kern="1200" dirty="0">
                <a:solidFill>
                  <a:schemeClr val="tx1"/>
                </a:solidFill>
                <a:latin typeface="+mn-lt"/>
                <a:ea typeface="+mn-ea"/>
                <a:cs typeface="+mn-cs"/>
              </a:rPr>
              <a:t>    Function: indicates current wave </a:t>
            </a:r>
          </a:p>
          <a:p>
            <a:pPr defTabSz="676656">
              <a:lnSpc>
                <a:spcPct val="90000"/>
              </a:lnSpc>
              <a:spcAft>
                <a:spcPts val="600"/>
              </a:spcAft>
            </a:pPr>
            <a:r>
              <a:rPr lang="en-US" sz="5100" b="1" kern="1200" dirty="0">
                <a:solidFill>
                  <a:schemeClr val="tx1"/>
                </a:solidFill>
                <a:latin typeface="+mn-lt"/>
                <a:ea typeface="+mn-ea"/>
                <a:cs typeface="+mn-cs"/>
              </a:rPr>
              <a:t>Current Weapon</a:t>
            </a:r>
          </a:p>
          <a:p>
            <a:pPr defTabSz="676656">
              <a:lnSpc>
                <a:spcPct val="90000"/>
              </a:lnSpc>
              <a:spcAft>
                <a:spcPts val="600"/>
              </a:spcAft>
            </a:pPr>
            <a:r>
              <a:rPr lang="en-US" sz="5100" kern="1200" dirty="0">
                <a:solidFill>
                  <a:schemeClr val="tx1"/>
                </a:solidFill>
                <a:latin typeface="+mn-lt"/>
                <a:ea typeface="+mn-ea"/>
                <a:cs typeface="+mn-cs"/>
              </a:rPr>
              <a:t>    Location: bottom left corner</a:t>
            </a:r>
          </a:p>
          <a:p>
            <a:pPr defTabSz="676656">
              <a:lnSpc>
                <a:spcPct val="90000"/>
              </a:lnSpc>
              <a:spcAft>
                <a:spcPts val="600"/>
              </a:spcAft>
            </a:pPr>
            <a:r>
              <a:rPr lang="en-US" sz="5100" kern="1200" dirty="0">
                <a:solidFill>
                  <a:schemeClr val="tx1"/>
                </a:solidFill>
                <a:latin typeface="+mn-lt"/>
                <a:ea typeface="+mn-ea"/>
                <a:cs typeface="+mn-cs"/>
              </a:rPr>
              <a:t>    Function: shows weapon in use </a:t>
            </a:r>
          </a:p>
          <a:p>
            <a:pPr defTabSz="676656">
              <a:lnSpc>
                <a:spcPct val="90000"/>
              </a:lnSpc>
              <a:spcAft>
                <a:spcPts val="600"/>
              </a:spcAft>
            </a:pPr>
            <a:r>
              <a:rPr lang="en-US" sz="1100" kern="1200" dirty="0">
                <a:solidFill>
                  <a:schemeClr val="tx1"/>
                </a:solidFill>
                <a:latin typeface="+mn-lt"/>
                <a:ea typeface="+mn-ea"/>
                <a:cs typeface="+mn-cs"/>
              </a:rPr>
              <a:t>            </a:t>
            </a:r>
            <a:endParaRPr lang="en-US" sz="1100" dirty="0"/>
          </a:p>
        </p:txBody>
      </p:sp>
      <p:pic>
        <p:nvPicPr>
          <p:cNvPr id="5" name="Picture 4" descr="A screenshot of a video game&#10;&#10;Description automatically generated">
            <a:extLst>
              <a:ext uri="{FF2B5EF4-FFF2-40B4-BE49-F238E27FC236}">
                <a16:creationId xmlns:a16="http://schemas.microsoft.com/office/drawing/2014/main" id="{34FDC3FD-7BEE-E6ED-D146-B08F391427CF}"/>
              </a:ext>
            </a:extLst>
          </p:cNvPr>
          <p:cNvPicPr>
            <a:picLocks noChangeAspect="1"/>
          </p:cNvPicPr>
          <p:nvPr/>
        </p:nvPicPr>
        <p:blipFill>
          <a:blip r:embed="rId2"/>
          <a:stretch>
            <a:fillRect/>
          </a:stretch>
        </p:blipFill>
        <p:spPr>
          <a:xfrm>
            <a:off x="7257195" y="2191884"/>
            <a:ext cx="3809873" cy="3673003"/>
          </a:xfrm>
          <a:prstGeom prst="rect">
            <a:avLst/>
          </a:prstGeom>
        </p:spPr>
      </p:pic>
      <p:sp>
        <p:nvSpPr>
          <p:cNvPr id="4" name="TextBox 3">
            <a:extLst>
              <a:ext uri="{FF2B5EF4-FFF2-40B4-BE49-F238E27FC236}">
                <a16:creationId xmlns:a16="http://schemas.microsoft.com/office/drawing/2014/main" id="{BE577599-C531-BAD7-07C1-20FD3A91E991}"/>
              </a:ext>
            </a:extLst>
          </p:cNvPr>
          <p:cNvSpPr txBox="1"/>
          <p:nvPr/>
        </p:nvSpPr>
        <p:spPr>
          <a:xfrm>
            <a:off x="7257195" y="5944492"/>
            <a:ext cx="3809872" cy="338554"/>
          </a:xfrm>
          <a:prstGeom prst="rect">
            <a:avLst/>
          </a:prstGeom>
          <a:noFill/>
        </p:spPr>
        <p:txBody>
          <a:bodyPr wrap="square" rtlCol="0">
            <a:spAutoFit/>
          </a:bodyPr>
          <a:lstStyle/>
          <a:p>
            <a:pPr defTabSz="676656">
              <a:spcAft>
                <a:spcPts val="600"/>
              </a:spcAft>
            </a:pPr>
            <a:r>
              <a:rPr lang="en-US" sz="1600" kern="1200" dirty="0">
                <a:solidFill>
                  <a:schemeClr val="tx1"/>
                </a:solidFill>
                <a:latin typeface="+mn-lt"/>
                <a:ea typeface="+mn-ea"/>
                <a:cs typeface="+mn-cs"/>
              </a:rPr>
              <a:t>Image of an example gameplay</a:t>
            </a:r>
            <a:endParaRPr lang="en-GB" sz="1600" dirty="0"/>
          </a:p>
        </p:txBody>
      </p:sp>
    </p:spTree>
    <p:extLst>
      <p:ext uri="{BB962C8B-B14F-4D97-AF65-F5344CB8AC3E}">
        <p14:creationId xmlns:p14="http://schemas.microsoft.com/office/powerpoint/2010/main" val="3187706482"/>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2A6B6-B8DF-438A-9CC8-A6B1EA9E35F0}"/>
              </a:ext>
            </a:extLst>
          </p:cNvPr>
          <p:cNvSpPr>
            <a:spLocks noGrp="1"/>
          </p:cNvSpPr>
          <p:nvPr>
            <p:ph type="title"/>
          </p:nvPr>
        </p:nvSpPr>
        <p:spPr/>
        <p:txBody>
          <a:bodyPr/>
          <a:lstStyle/>
          <a:p>
            <a:r>
              <a:rPr lang="en-US"/>
              <a:t>Player Feedback System	</a:t>
            </a:r>
            <a:endParaRPr lang="en-GB"/>
          </a:p>
        </p:txBody>
      </p:sp>
      <p:pic>
        <p:nvPicPr>
          <p:cNvPr id="5" name="Picture 4" descr="A screen shot of a video game&#10;&#10;Description automatically generated">
            <a:extLst>
              <a:ext uri="{FF2B5EF4-FFF2-40B4-BE49-F238E27FC236}">
                <a16:creationId xmlns:a16="http://schemas.microsoft.com/office/drawing/2014/main" id="{0A8C6ACE-A2C1-5255-C00D-5BF8949B95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0108" y="3429000"/>
            <a:ext cx="3322717" cy="3221781"/>
          </a:xfrm>
          <a:prstGeom prst="rect">
            <a:avLst/>
          </a:prstGeom>
        </p:spPr>
      </p:pic>
      <p:pic>
        <p:nvPicPr>
          <p:cNvPr id="11" name="Picture 10" descr="A screen shot of a video game&#10;&#10;Description automatically generated">
            <a:extLst>
              <a:ext uri="{FF2B5EF4-FFF2-40B4-BE49-F238E27FC236}">
                <a16:creationId xmlns:a16="http://schemas.microsoft.com/office/drawing/2014/main" id="{2F3612BE-5079-A7F9-7471-BAE18E4344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7444" y="3428999"/>
            <a:ext cx="3277054" cy="3221782"/>
          </a:xfrm>
          <a:prstGeom prst="rect">
            <a:avLst/>
          </a:prstGeom>
        </p:spPr>
      </p:pic>
      <p:graphicFrame>
        <p:nvGraphicFramePr>
          <p:cNvPr id="12" name="Table 11">
            <a:extLst>
              <a:ext uri="{FF2B5EF4-FFF2-40B4-BE49-F238E27FC236}">
                <a16:creationId xmlns:a16="http://schemas.microsoft.com/office/drawing/2014/main" id="{33E2E2FA-4840-B0E9-B95C-FDF702DE718C}"/>
              </a:ext>
            </a:extLst>
          </p:cNvPr>
          <p:cNvGraphicFramePr>
            <a:graphicFrameLocks noGrp="1"/>
          </p:cNvGraphicFramePr>
          <p:nvPr>
            <p:extLst>
              <p:ext uri="{D42A27DB-BD31-4B8C-83A1-F6EECF244321}">
                <p14:modId xmlns:p14="http://schemas.microsoft.com/office/powerpoint/2010/main" val="3412877886"/>
              </p:ext>
            </p:extLst>
          </p:nvPr>
        </p:nvGraphicFramePr>
        <p:xfrm>
          <a:off x="838200" y="1530122"/>
          <a:ext cx="10515600" cy="1828800"/>
        </p:xfrm>
        <a:graphic>
          <a:graphicData uri="http://schemas.openxmlformats.org/drawingml/2006/table">
            <a:tbl>
              <a:tblPr firstRow="1" bandRow="1">
                <a:tableStyleId>{073A0DAA-6AF3-43AB-8588-CEC1D06C72B9}</a:tableStyleId>
              </a:tblPr>
              <a:tblGrid>
                <a:gridCol w="5021062">
                  <a:extLst>
                    <a:ext uri="{9D8B030D-6E8A-4147-A177-3AD203B41FA5}">
                      <a16:colId xmlns:a16="http://schemas.microsoft.com/office/drawing/2014/main" val="3475873436"/>
                    </a:ext>
                  </a:extLst>
                </a:gridCol>
                <a:gridCol w="5494538">
                  <a:extLst>
                    <a:ext uri="{9D8B030D-6E8A-4147-A177-3AD203B41FA5}">
                      <a16:colId xmlns:a16="http://schemas.microsoft.com/office/drawing/2014/main" val="1538602918"/>
                    </a:ext>
                  </a:extLst>
                </a:gridCol>
              </a:tblGrid>
              <a:tr h="595473">
                <a:tc>
                  <a:txBody>
                    <a:bodyPr/>
                    <a:lstStyle/>
                    <a:p>
                      <a:r>
                        <a:rPr lang="en-US">
                          <a:solidFill>
                            <a:schemeClr val="tx1"/>
                          </a:solidFill>
                        </a:rPr>
                        <a:t>Visual Cues</a:t>
                      </a:r>
                      <a:endParaRPr lang="en-GB">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rtl="0" eaLnBrk="1" latinLnBrk="0" hangingPunct="1"/>
                      <a:r>
                        <a:rPr lang="en-US" sz="1800" b="1" kern="1200">
                          <a:solidFill>
                            <a:schemeClr val="tx1"/>
                          </a:solidFill>
                          <a:effectLst/>
                          <a:latin typeface="+mn-lt"/>
                          <a:ea typeface="+mn-ea"/>
                          <a:cs typeface="+mn-cs"/>
                        </a:rPr>
                        <a:t>Audio Cues </a:t>
                      </a:r>
                      <a:endParaRPr lang="en-GB" sz="1800">
                        <a:solidFill>
                          <a:schemeClr val="tx1"/>
                        </a:solidFill>
                        <a:effectLst/>
                      </a:endParaRPr>
                    </a:p>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65335936"/>
                  </a:ext>
                </a:extLst>
              </a:tr>
              <a:tr h="1105878">
                <a:tc>
                  <a:txBody>
                    <a:bodyPr/>
                    <a:lstStyle/>
                    <a:p>
                      <a:r>
                        <a:rPr lang="en-US"/>
                        <a:t>- Death Screen</a:t>
                      </a:r>
                    </a:p>
                    <a:p>
                      <a:r>
                        <a:rPr lang="en-US"/>
                        <a:t>- Win Screen </a:t>
                      </a:r>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eaLnBrk="1" latinLnBrk="0" hangingPunct="1"/>
                      <a:r>
                        <a:rPr lang="en-US" sz="1800" b="0" kern="1200">
                          <a:solidFill>
                            <a:schemeClr val="tx1"/>
                          </a:solidFill>
                          <a:effectLst/>
                          <a:latin typeface="+mn-lt"/>
                          <a:ea typeface="+mn-ea"/>
                          <a:cs typeface="+mn-cs"/>
                        </a:rPr>
                        <a:t>- A distinct sound effect plays when the player is hit </a:t>
                      </a:r>
                      <a:endParaRPr lang="en-GB" b="0">
                        <a:solidFill>
                          <a:schemeClr val="tx1"/>
                        </a:solidFill>
                        <a:effectLst/>
                      </a:endParaRPr>
                    </a:p>
                    <a:p>
                      <a:pPr rtl="0" eaLnBrk="1" latinLnBrk="0" hangingPunct="1"/>
                      <a:r>
                        <a:rPr lang="en-US" sz="1800" b="0" kern="1200">
                          <a:solidFill>
                            <a:schemeClr val="tx1"/>
                          </a:solidFill>
                          <a:effectLst/>
                          <a:latin typeface="+mn-lt"/>
                          <a:ea typeface="+mn-ea"/>
                          <a:cs typeface="+mn-cs"/>
                        </a:rPr>
                        <a:t>- Wave music changes in the wave where the boss is spawned</a:t>
                      </a:r>
                      <a:endParaRPr lang="en-GB" b="0">
                        <a:solidFill>
                          <a:schemeClr val="tx1"/>
                        </a:solidFill>
                        <a:effectLst/>
                      </a:endParaRPr>
                    </a:p>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3568373"/>
                  </a:ext>
                </a:extLst>
              </a:tr>
            </a:tbl>
          </a:graphicData>
        </a:graphic>
      </p:graphicFrame>
      <p:sp>
        <p:nvSpPr>
          <p:cNvPr id="14" name="TextBox 13">
            <a:extLst>
              <a:ext uri="{FF2B5EF4-FFF2-40B4-BE49-F238E27FC236}">
                <a16:creationId xmlns:a16="http://schemas.microsoft.com/office/drawing/2014/main" id="{417A913F-153C-7E00-67E8-785D96907B61}"/>
              </a:ext>
            </a:extLst>
          </p:cNvPr>
          <p:cNvSpPr txBox="1"/>
          <p:nvPr/>
        </p:nvSpPr>
        <p:spPr>
          <a:xfrm>
            <a:off x="4618309" y="4373527"/>
            <a:ext cx="461665" cy="1908699"/>
          </a:xfrm>
          <a:prstGeom prst="rect">
            <a:avLst/>
          </a:prstGeom>
          <a:noFill/>
        </p:spPr>
        <p:txBody>
          <a:bodyPr vert="eaVert" wrap="square" rtlCol="0">
            <a:spAutoFit/>
          </a:bodyPr>
          <a:lstStyle/>
          <a:p>
            <a:r>
              <a:rPr lang="en-US"/>
              <a:t>Death Screen </a:t>
            </a:r>
            <a:endParaRPr lang="en-GB"/>
          </a:p>
        </p:txBody>
      </p:sp>
      <p:sp>
        <p:nvSpPr>
          <p:cNvPr id="15" name="TextBox 14">
            <a:extLst>
              <a:ext uri="{FF2B5EF4-FFF2-40B4-BE49-F238E27FC236}">
                <a16:creationId xmlns:a16="http://schemas.microsoft.com/office/drawing/2014/main" id="{E42E8C60-50CC-C52E-CB4F-1EB7220CED15}"/>
              </a:ext>
            </a:extLst>
          </p:cNvPr>
          <p:cNvSpPr txBox="1"/>
          <p:nvPr/>
        </p:nvSpPr>
        <p:spPr>
          <a:xfrm>
            <a:off x="10340668" y="4246943"/>
            <a:ext cx="738664" cy="1267398"/>
          </a:xfrm>
          <a:prstGeom prst="rect">
            <a:avLst/>
          </a:prstGeom>
          <a:noFill/>
        </p:spPr>
        <p:txBody>
          <a:bodyPr vert="eaVert" wrap="none" rtlCol="0">
            <a:spAutoFit/>
          </a:bodyPr>
          <a:lstStyle/>
          <a:p>
            <a:r>
              <a:rPr lang="en-US"/>
              <a:t>Win Screen </a:t>
            </a:r>
            <a:endParaRPr lang="en-GB"/>
          </a:p>
          <a:p>
            <a:endParaRPr lang="en-GB"/>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5EF54619-1DAB-1A6F-ACD7-89DBAFBD6331}"/>
                  </a:ext>
                </a:extLst>
              </p14:cNvPr>
              <p14:cNvContentPartPr/>
              <p14:nvPr/>
            </p14:nvContentPartPr>
            <p14:xfrm>
              <a:off x="848153" y="1347332"/>
              <a:ext cx="10436760" cy="123120"/>
            </p14:xfrm>
          </p:contentPart>
        </mc:Choice>
        <mc:Fallback xmlns="">
          <p:pic>
            <p:nvPicPr>
              <p:cNvPr id="4" name="Ink 3">
                <a:extLst>
                  <a:ext uri="{FF2B5EF4-FFF2-40B4-BE49-F238E27FC236}">
                    <a16:creationId xmlns:a16="http://schemas.microsoft.com/office/drawing/2014/main" id="{5EF54619-1DAB-1A6F-ACD7-89DBAFBD6331}"/>
                  </a:ext>
                </a:extLst>
              </p:cNvPr>
              <p:cNvPicPr/>
              <p:nvPr/>
            </p:nvPicPr>
            <p:blipFill>
              <a:blip r:embed="rId5"/>
              <a:stretch>
                <a:fillRect/>
              </a:stretch>
            </p:blipFill>
            <p:spPr>
              <a:xfrm>
                <a:off x="830513" y="1329692"/>
                <a:ext cx="10472400" cy="158760"/>
              </a:xfrm>
              <a:prstGeom prst="rect">
                <a:avLst/>
              </a:prstGeom>
            </p:spPr>
          </p:pic>
        </mc:Fallback>
      </mc:AlternateContent>
    </p:spTree>
    <p:extLst>
      <p:ext uri="{BB962C8B-B14F-4D97-AF65-F5344CB8AC3E}">
        <p14:creationId xmlns:p14="http://schemas.microsoft.com/office/powerpoint/2010/main" val="1125857820"/>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0</TotalTime>
  <Words>740</Words>
  <Application>Microsoft Office PowerPoint</Application>
  <PresentationFormat>Widescreen</PresentationFormat>
  <Paragraphs>138</Paragraphs>
  <Slides>20</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Aptos</vt:lpstr>
      <vt:lpstr>Aptos Display</vt:lpstr>
      <vt:lpstr>Arial</vt:lpstr>
      <vt:lpstr>Office Theme</vt:lpstr>
      <vt:lpstr>Zombrena</vt:lpstr>
      <vt:lpstr>Aims &amp; Objectives</vt:lpstr>
      <vt:lpstr>Overview</vt:lpstr>
      <vt:lpstr>General Flow</vt:lpstr>
      <vt:lpstr>Instructions on How to Play </vt:lpstr>
      <vt:lpstr>Weapons </vt:lpstr>
      <vt:lpstr>Gameplay Mechanics  </vt:lpstr>
      <vt:lpstr>In-Game Interface Overview</vt:lpstr>
      <vt:lpstr>Player Feedback System </vt:lpstr>
      <vt:lpstr>Characteristics of Zombies</vt:lpstr>
      <vt:lpstr>Boss Zombie mechanics</vt:lpstr>
      <vt:lpstr>Code Explanations </vt:lpstr>
      <vt:lpstr>1. Walls </vt:lpstr>
      <vt:lpstr>1. Floor </vt:lpstr>
      <vt:lpstr>2. Shooting </vt:lpstr>
      <vt:lpstr>Gun complexity</vt:lpstr>
      <vt:lpstr>3. Zombies </vt:lpstr>
      <vt:lpstr>4. Sprites</vt:lpstr>
      <vt:lpstr>5. Player collision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Zombrena</dc:title>
  <dc:creator>KYAW, Paing (2023)</dc:creator>
  <cp:lastModifiedBy>KYAW, Paing (2023)</cp:lastModifiedBy>
  <cp:revision>1</cp:revision>
  <dcterms:created xsi:type="dcterms:W3CDTF">2024-05-01T12:00:22Z</dcterms:created>
  <dcterms:modified xsi:type="dcterms:W3CDTF">2024-05-23T13:15:59Z</dcterms:modified>
</cp:coreProperties>
</file>